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6"/>
  </p:notesMasterIdLst>
  <p:handoutMasterIdLst>
    <p:handoutMasterId r:id="rId7"/>
  </p:handoutMasterIdLst>
  <p:sldIdLst>
    <p:sldId id="258" r:id="rId3"/>
    <p:sldId id="259" r:id="rId4"/>
    <p:sldId id="265" r:id="rId5"/>
  </p:sldIdLst>
  <p:sldSz cx="12190413" cy="6859588"/>
  <p:notesSz cx="6888163" cy="10020300"/>
  <p:defaultTextStyle>
    <a:defPPr>
      <a:defRPr lang="ja-JP"/>
    </a:defPPr>
    <a:lvl1pPr marL="0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00"/>
    <a:srgbClr val="0E5992"/>
    <a:srgbClr val="F3B1B1"/>
    <a:srgbClr val="F6C2C2"/>
    <a:srgbClr val="E28A8C"/>
    <a:srgbClr val="BB4B4C"/>
    <a:srgbClr val="F19F9F"/>
    <a:srgbClr val="EA7474"/>
    <a:srgbClr val="EDBB99"/>
    <a:srgbClr val="E69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7" autoAdjust="0"/>
    <p:restoredTop sz="95394" autoAdjust="0"/>
  </p:normalViewPr>
  <p:slideViewPr>
    <p:cSldViewPr>
      <p:cViewPr varScale="1">
        <p:scale>
          <a:sx n="82" d="100"/>
          <a:sy n="82" d="100"/>
        </p:scale>
        <p:origin x="605" y="5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E2B7E38-4510-4FDB-B679-781D8269D6A9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2A18FD9-6B6F-477E-9298-BACCA9A135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37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786293F-B618-4F75-926A-5B27D92F98DF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040C4E-F913-4A24-9E73-3355FACE61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73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062" y="1122623"/>
            <a:ext cx="9000290" cy="23881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062" y="3602872"/>
            <a:ext cx="900029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0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7" y="4290366"/>
            <a:ext cx="10366214" cy="81954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687" y="621465"/>
            <a:ext cx="10366214" cy="338051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6" y="5109911"/>
            <a:ext cx="10364649" cy="68263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76" y="609742"/>
            <a:ext cx="10352414" cy="342565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7" y="4205793"/>
            <a:ext cx="10352413" cy="1592555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2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24" y="609741"/>
            <a:ext cx="9301541" cy="299359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420" y="3610868"/>
            <a:ext cx="8751160" cy="426911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5" y="4205795"/>
            <a:ext cx="10352414" cy="15867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503" y="735411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154"/>
            <a:r>
              <a:rPr kumimoji="0" lang="en-US" sz="7999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6569" y="2972781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154"/>
            <a:r>
              <a:rPr kumimoji="0" lang="en-US" sz="7999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95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8" y="2127435"/>
            <a:ext cx="10353979" cy="25124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6" y="4651633"/>
            <a:ext cx="10352415" cy="1140908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675" y="609742"/>
            <a:ext cx="10352414" cy="13258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675" y="2088803"/>
            <a:ext cx="3298527" cy="8234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675" y="2912298"/>
            <a:ext cx="3298527" cy="288024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299" y="2088803"/>
            <a:ext cx="3298129" cy="8234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300" y="2912298"/>
            <a:ext cx="3299391" cy="288024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2260" y="2088803"/>
            <a:ext cx="3290783" cy="8234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5308" y="2912298"/>
            <a:ext cx="3290783" cy="288024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2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676" y="609742"/>
            <a:ext cx="10352414" cy="13258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676" y="4196871"/>
            <a:ext cx="3298526" cy="5763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1878" y="2299519"/>
            <a:ext cx="2939667" cy="152435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676" y="4773266"/>
            <a:ext cx="3298526" cy="101927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123" y="4196871"/>
            <a:ext cx="3298554" cy="5763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402" y="2299519"/>
            <a:ext cx="2930144" cy="152435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770" y="4773265"/>
            <a:ext cx="3299906" cy="101927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2385" y="4196871"/>
            <a:ext cx="3289472" cy="5763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1742" y="2299519"/>
            <a:ext cx="2931731" cy="152435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2260" y="4773266"/>
            <a:ext cx="3293829" cy="101927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7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609741"/>
            <a:ext cx="2542326" cy="51828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676" y="609741"/>
            <a:ext cx="7657708" cy="51828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71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062" y="1122623"/>
            <a:ext cx="9000290" cy="23881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062" y="3602872"/>
            <a:ext cx="900029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3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0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42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84" y="657378"/>
            <a:ext cx="9732245" cy="285339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084" y="3602873"/>
            <a:ext cx="9732245" cy="15005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2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77" y="609742"/>
            <a:ext cx="10352413" cy="132662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676" y="2088803"/>
            <a:ext cx="5105339" cy="37037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599" y="2088803"/>
            <a:ext cx="5093491" cy="37037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0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77" y="609742"/>
            <a:ext cx="10352413" cy="13258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656" y="2088803"/>
            <a:ext cx="4878564" cy="82410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676" y="2912906"/>
            <a:ext cx="5106543" cy="28796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170" y="2088803"/>
            <a:ext cx="4864921" cy="82410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912906"/>
            <a:ext cx="5094694" cy="28796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16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90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6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09" y="609741"/>
            <a:ext cx="3931725" cy="236274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403" y="609741"/>
            <a:ext cx="6188686" cy="518280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109" y="2972489"/>
            <a:ext cx="3931725" cy="282005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5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08" y="609741"/>
            <a:ext cx="5929001" cy="236274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3838" y="759057"/>
            <a:ext cx="3254932" cy="488416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5" y="2972488"/>
            <a:ext cx="5934177" cy="28200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3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7" y="4290366"/>
            <a:ext cx="10366214" cy="81954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687" y="621465"/>
            <a:ext cx="10366214" cy="338051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6" y="5109911"/>
            <a:ext cx="10364649" cy="68263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51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76" y="609742"/>
            <a:ext cx="10352414" cy="342565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7" y="4205793"/>
            <a:ext cx="10352413" cy="1592555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60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24" y="609741"/>
            <a:ext cx="9301541" cy="299359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420" y="3610868"/>
            <a:ext cx="8751160" cy="426911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5" y="4205795"/>
            <a:ext cx="10352414" cy="15867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503" y="735411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154"/>
            <a:r>
              <a:rPr kumimoji="0" lang="en-US" sz="7999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6569" y="2972781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154"/>
            <a:r>
              <a:rPr kumimoji="0" lang="en-US" sz="7999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71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84" y="657378"/>
            <a:ext cx="9732245" cy="285339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084" y="3602873"/>
            <a:ext cx="9732245" cy="15005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20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8" y="2127435"/>
            <a:ext cx="10353979" cy="25124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6" y="4651633"/>
            <a:ext cx="10352415" cy="1140908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10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675" y="609742"/>
            <a:ext cx="10352414" cy="13258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675" y="2088803"/>
            <a:ext cx="3298527" cy="8234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675" y="2912298"/>
            <a:ext cx="3298527" cy="288024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299" y="2088803"/>
            <a:ext cx="3298129" cy="8234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300" y="2912298"/>
            <a:ext cx="3299391" cy="288024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2260" y="2088803"/>
            <a:ext cx="3290783" cy="8234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5308" y="2912298"/>
            <a:ext cx="3290783" cy="288024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84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676" y="609742"/>
            <a:ext cx="10352414" cy="13258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676" y="4196871"/>
            <a:ext cx="3298526" cy="5763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1878" y="2299519"/>
            <a:ext cx="2939667" cy="152435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676" y="4773266"/>
            <a:ext cx="3298526" cy="101927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123" y="4196871"/>
            <a:ext cx="3298554" cy="5763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402" y="2299519"/>
            <a:ext cx="2930144" cy="152435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770" y="4773265"/>
            <a:ext cx="3299906" cy="101927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2385" y="4196871"/>
            <a:ext cx="3289472" cy="57639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1742" y="2299519"/>
            <a:ext cx="2931731" cy="152435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2260" y="4773266"/>
            <a:ext cx="3293829" cy="101927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5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58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609741"/>
            <a:ext cx="2542326" cy="51828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676" y="609741"/>
            <a:ext cx="7657708" cy="51828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6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77" y="609742"/>
            <a:ext cx="10352413" cy="132662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676" y="2088803"/>
            <a:ext cx="5105339" cy="37037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599" y="2088803"/>
            <a:ext cx="5093491" cy="37037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4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77" y="609742"/>
            <a:ext cx="10352413" cy="13258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656" y="2088803"/>
            <a:ext cx="4878564" cy="82410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676" y="2912906"/>
            <a:ext cx="5106543" cy="28796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170" y="2088803"/>
            <a:ext cx="4864921" cy="82410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912906"/>
            <a:ext cx="5094694" cy="28796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7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6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09" y="609741"/>
            <a:ext cx="3931725" cy="236274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403" y="609741"/>
            <a:ext cx="6188686" cy="518280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109" y="2972489"/>
            <a:ext cx="3931725" cy="282005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4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08" y="609741"/>
            <a:ext cx="5929001" cy="236274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3838" y="759057"/>
            <a:ext cx="3254932" cy="488416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675" y="2972488"/>
            <a:ext cx="5934177" cy="28200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A9E3-785D-484D-A72C-8B29A7509FFF}" type="datetimeFigureOut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2022/2/18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16AD-31F8-4524-9F0D-858BD55A528E}" type="slidenum">
              <a:rPr kumimoji="1"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0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B4B4C"/>
            </a:gs>
            <a:gs pos="76000">
              <a:srgbClr val="E28A8C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A4262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677" y="609742"/>
            <a:ext cx="10352413" cy="132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676" y="2096549"/>
            <a:ext cx="10352414" cy="369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7736" y="588463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9C1FA9E3-785D-484D-A72C-8B29A7509FFF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 defTabSz="457154"/>
              <a:t>2022/2/18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676" y="5884638"/>
            <a:ext cx="667199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2643" y="5884638"/>
            <a:ext cx="75344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265516AD-31F8-4524-9F0D-858BD55A528E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 defTabSz="457154"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69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B4B4C"/>
            </a:gs>
            <a:gs pos="76000">
              <a:srgbClr val="E28A8C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A4262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677" y="609742"/>
            <a:ext cx="10352413" cy="132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676" y="2096549"/>
            <a:ext cx="10352414" cy="369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7736" y="588463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9C1FA9E3-785D-484D-A72C-8B29A7509FFF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 defTabSz="457154"/>
              <a:t>2022/2/18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676" y="5884638"/>
            <a:ext cx="667199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2643" y="5884638"/>
            <a:ext cx="75344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265516AD-31F8-4524-9F0D-858BD55A528E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 defTabSz="457154"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65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6" name="右大かっこ 5">
            <a:extLst>
              <a:ext uri="{FF2B5EF4-FFF2-40B4-BE49-F238E27FC236}">
                <a16:creationId xmlns:a16="http://schemas.microsoft.com/office/drawing/2014/main" id="{767BF92A-517A-4536-873B-DF50B9B0DB5A}"/>
              </a:ext>
            </a:extLst>
          </p:cNvPr>
          <p:cNvSpPr/>
          <p:nvPr/>
        </p:nvSpPr>
        <p:spPr>
          <a:xfrm rot="5400000">
            <a:off x="3889004" y="-401966"/>
            <a:ext cx="556520" cy="6585474"/>
          </a:xfrm>
          <a:prstGeom prst="rightBracket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7" name="右大かっこ 6">
            <a:extLst>
              <a:ext uri="{FF2B5EF4-FFF2-40B4-BE49-F238E27FC236}">
                <a16:creationId xmlns:a16="http://schemas.microsoft.com/office/drawing/2014/main" id="{E7AD9506-BD2F-4B24-B611-6C9B93EB2950}"/>
              </a:ext>
            </a:extLst>
          </p:cNvPr>
          <p:cNvSpPr/>
          <p:nvPr/>
        </p:nvSpPr>
        <p:spPr>
          <a:xfrm rot="5400000">
            <a:off x="2358579" y="1684982"/>
            <a:ext cx="3617372" cy="6585473"/>
          </a:xfrm>
          <a:prstGeom prst="rightBracket">
            <a:avLst>
              <a:gd name="adj" fmla="val 15659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413466-E022-4D96-A525-025F4517DEC2}"/>
              </a:ext>
            </a:extLst>
          </p:cNvPr>
          <p:cNvSpPr txBox="1"/>
          <p:nvPr/>
        </p:nvSpPr>
        <p:spPr>
          <a:xfrm>
            <a:off x="6270067" y="283558"/>
            <a:ext cx="6269059" cy="15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Zn+4OH</a:t>
            </a:r>
            <a:r>
              <a:rPr lang="ja-JP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⁻→</a:t>
            </a:r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[Zn(OH)</a:t>
            </a:r>
            <a:r>
              <a:rPr lang="ja-JP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₄</a:t>
            </a:r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]²</a:t>
            </a:r>
            <a:r>
              <a:rPr lang="ja-JP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</a:t>
            </a:r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ja-JP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</a:t>
            </a:r>
            <a:endParaRPr lang="en-US" altLang="ja-JP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54"/>
            <a:endParaRPr lang="en-US" altLang="ja-JP" sz="3200" dirty="0">
              <a:solidFill>
                <a:srgbClr val="002060"/>
              </a:solidFill>
            </a:endParaRPr>
          </a:p>
          <a:p>
            <a:pPr defTabSz="457154"/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ja-JP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O+2e</a:t>
            </a:r>
            <a:r>
              <a:rPr lang="ja-JP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⁻→</a:t>
            </a:r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ja-JP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en-US" altLang="ja-JP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+2OH</a:t>
            </a:r>
            <a:r>
              <a:rPr lang="ja-JP" altLang="en-US" sz="3200" dirty="0">
                <a:solidFill>
                  <a:srgbClr val="002060"/>
                </a:solidFill>
              </a:rPr>
              <a:t>⁻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8433A3F-F67A-49F6-A054-86DFF24E23F2}"/>
              </a:ext>
            </a:extLst>
          </p:cNvPr>
          <p:cNvSpPr txBox="1"/>
          <p:nvPr/>
        </p:nvSpPr>
        <p:spPr>
          <a:xfrm>
            <a:off x="6270066" y="289878"/>
            <a:ext cx="648939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Zn+4OH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⁻→</a:t>
            </a:r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[Zn(OH)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₄</a:t>
            </a:r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]²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</a:t>
            </a:r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+2e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</a:t>
            </a:r>
            <a:endParaRPr lang="en-US" altLang="ja-JP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94591135-B1C7-428E-881F-31D122110A6D}"/>
              </a:ext>
            </a:extLst>
          </p:cNvPr>
          <p:cNvSpPr/>
          <p:nvPr/>
        </p:nvSpPr>
        <p:spPr>
          <a:xfrm rot="5400000">
            <a:off x="1685160" y="987443"/>
            <a:ext cx="4964208" cy="6585473"/>
          </a:xfrm>
          <a:prstGeom prst="rightBracket">
            <a:avLst>
              <a:gd name="adj" fmla="val 9935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43EBC7-C063-4932-BD54-FA4AE0616C7F}"/>
              </a:ext>
            </a:extLst>
          </p:cNvPr>
          <p:cNvSpPr txBox="1"/>
          <p:nvPr/>
        </p:nvSpPr>
        <p:spPr>
          <a:xfrm>
            <a:off x="7274495" y="5787818"/>
            <a:ext cx="24910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4400" dirty="0" err="1">
                <a:solidFill>
                  <a:srgbClr val="FF0000"/>
                </a:solidFill>
              </a:rPr>
              <a:t>NaOHaq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121182" y="1452978"/>
            <a:ext cx="3537869" cy="811128"/>
            <a:chOff x="2121182" y="1452978"/>
            <a:chExt cx="3537869" cy="811128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02C4A89-0316-4D73-B4A6-227AB5A0844B}"/>
                </a:ext>
              </a:extLst>
            </p:cNvPr>
            <p:cNvSpPr/>
            <p:nvPr/>
          </p:nvSpPr>
          <p:spPr>
            <a:xfrm>
              <a:off x="2121182" y="1495579"/>
              <a:ext cx="3537869" cy="768527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4AC9422-CFBD-467A-857D-A4DCFD8AD11F}"/>
                </a:ext>
              </a:extLst>
            </p:cNvPr>
            <p:cNvSpPr txBox="1"/>
            <p:nvPr/>
          </p:nvSpPr>
          <p:spPr>
            <a:xfrm>
              <a:off x="3395745" y="1452978"/>
              <a:ext cx="861279" cy="76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n-US" altLang="ja-JP" sz="4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Zn</a:t>
              </a:r>
              <a:endParaRPr lang="ja-JP" alt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7623509-4BCB-47FD-97CF-D165A6B0C9DF}"/>
              </a:ext>
            </a:extLst>
          </p:cNvPr>
          <p:cNvSpPr txBox="1"/>
          <p:nvPr/>
        </p:nvSpPr>
        <p:spPr>
          <a:xfrm>
            <a:off x="2304442" y="5823366"/>
            <a:ext cx="76863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2e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B7A4AC-6214-4553-AB45-40DA322E665D}"/>
              </a:ext>
            </a:extLst>
          </p:cNvPr>
          <p:cNvSpPr txBox="1"/>
          <p:nvPr/>
        </p:nvSpPr>
        <p:spPr>
          <a:xfrm>
            <a:off x="3535127" y="5790247"/>
            <a:ext cx="93004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2e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62C70B-8B07-4689-AB53-D02E20B50C0D}"/>
              </a:ext>
            </a:extLst>
          </p:cNvPr>
          <p:cNvSpPr txBox="1"/>
          <p:nvPr/>
        </p:nvSpPr>
        <p:spPr>
          <a:xfrm>
            <a:off x="5241697" y="5787393"/>
            <a:ext cx="1083797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2e</a:t>
            </a:r>
            <a:r>
              <a:rPr lang="ja-JP" altLang="en-US" sz="2400" dirty="0">
                <a:solidFill>
                  <a:prstClr val="black"/>
                </a:solidFill>
              </a:rPr>
              <a:t>⁻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318F1AF-C330-491C-B208-3F65DDA49D00}"/>
              </a:ext>
            </a:extLst>
          </p:cNvPr>
          <p:cNvSpPr txBox="1"/>
          <p:nvPr/>
        </p:nvSpPr>
        <p:spPr>
          <a:xfrm>
            <a:off x="6274143" y="5722414"/>
            <a:ext cx="1159986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600" dirty="0">
                <a:solidFill>
                  <a:sysClr val="windowText" lastClr="000000"/>
                </a:solidFill>
              </a:rPr>
              <a:t>H</a:t>
            </a:r>
            <a:r>
              <a:rPr lang="ja-JP" altLang="en-US" sz="3600" dirty="0">
                <a:solidFill>
                  <a:sysClr val="windowText" lastClr="000000"/>
                </a:solidFill>
              </a:rPr>
              <a:t>₂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16B8A3F-4383-49C6-A65C-7A8355424279}"/>
              </a:ext>
            </a:extLst>
          </p:cNvPr>
          <p:cNvSpPr txBox="1"/>
          <p:nvPr/>
        </p:nvSpPr>
        <p:spPr>
          <a:xfrm>
            <a:off x="1586487" y="5753111"/>
            <a:ext cx="1232863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600" dirty="0">
                <a:solidFill>
                  <a:sysClr val="windowText" lastClr="000000"/>
                </a:solidFill>
              </a:rPr>
              <a:t>H</a:t>
            </a:r>
            <a:r>
              <a:rPr lang="ja-JP" altLang="en-US" sz="3600" dirty="0">
                <a:solidFill>
                  <a:sysClr val="windowText" lastClr="000000"/>
                </a:solidFill>
              </a:rPr>
              <a:t>₂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041DA0-BBF9-47B9-959F-3534786724C2}"/>
              </a:ext>
            </a:extLst>
          </p:cNvPr>
          <p:cNvSpPr txBox="1"/>
          <p:nvPr/>
        </p:nvSpPr>
        <p:spPr>
          <a:xfrm>
            <a:off x="4037163" y="5530255"/>
            <a:ext cx="1282781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600" dirty="0">
                <a:solidFill>
                  <a:sysClr val="windowText" lastClr="000000"/>
                </a:solidFill>
              </a:rPr>
              <a:t>H</a:t>
            </a:r>
            <a:r>
              <a:rPr lang="ja-JP" altLang="en-US" sz="3600" dirty="0">
                <a:solidFill>
                  <a:sysClr val="windowText" lastClr="000000"/>
                </a:solidFill>
              </a:rPr>
              <a:t>₂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10C3F86-C46B-4A1B-9C52-BE1E15C9E874}"/>
              </a:ext>
            </a:extLst>
          </p:cNvPr>
          <p:cNvSpPr txBox="1"/>
          <p:nvPr/>
        </p:nvSpPr>
        <p:spPr>
          <a:xfrm>
            <a:off x="2906078" y="5518193"/>
            <a:ext cx="2430201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[Zn(OH)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₄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]²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03C7E9-7771-4912-982E-C74CD554F0B3}"/>
              </a:ext>
            </a:extLst>
          </p:cNvPr>
          <p:cNvSpPr txBox="1"/>
          <p:nvPr/>
        </p:nvSpPr>
        <p:spPr>
          <a:xfrm>
            <a:off x="1121207" y="5525817"/>
            <a:ext cx="254260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kumimoji="0" lang="en-US" altLang="ja-JP" sz="2400" dirty="0">
                <a:solidFill>
                  <a:sysClr val="windowText" lastClr="000000"/>
                </a:solidFill>
              </a:rPr>
              <a:t>[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Zn(OH)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₄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]²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382CAAD-4377-464E-BA53-2A94690E3B5D}"/>
              </a:ext>
            </a:extLst>
          </p:cNvPr>
          <p:cNvSpPr txBox="1"/>
          <p:nvPr/>
        </p:nvSpPr>
        <p:spPr>
          <a:xfrm>
            <a:off x="4558442" y="5522385"/>
            <a:ext cx="254260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[Zn(OH)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₄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]²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F920F35-3F26-405E-8CB1-A18F406FEA6B}"/>
              </a:ext>
            </a:extLst>
          </p:cNvPr>
          <p:cNvSpPr txBox="1"/>
          <p:nvPr/>
        </p:nvSpPr>
        <p:spPr>
          <a:xfrm>
            <a:off x="1412476" y="3368347"/>
            <a:ext cx="172381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2H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₂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O</a:t>
            </a:r>
            <a:endParaRPr lang="en-US" altLang="ja-JP" sz="1600" dirty="0">
              <a:solidFill>
                <a:sysClr val="windowText" lastClr="00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C41512B-3807-44B3-887F-E8991518E2DB}"/>
              </a:ext>
            </a:extLst>
          </p:cNvPr>
          <p:cNvSpPr txBox="1"/>
          <p:nvPr/>
        </p:nvSpPr>
        <p:spPr>
          <a:xfrm>
            <a:off x="4266530" y="3291504"/>
            <a:ext cx="156321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2H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₂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O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5949D01-F79B-47E2-8709-18AC6A4C51AE}"/>
              </a:ext>
            </a:extLst>
          </p:cNvPr>
          <p:cNvSpPr txBox="1"/>
          <p:nvPr/>
        </p:nvSpPr>
        <p:spPr>
          <a:xfrm>
            <a:off x="2219449" y="4897467"/>
            <a:ext cx="146954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2H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₂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O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39B69B-7534-4CBE-B337-51F2382B9282}"/>
              </a:ext>
            </a:extLst>
          </p:cNvPr>
          <p:cNvSpPr txBox="1"/>
          <p:nvPr/>
        </p:nvSpPr>
        <p:spPr>
          <a:xfrm>
            <a:off x="5014493" y="4704289"/>
            <a:ext cx="1592110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4OH</a:t>
            </a:r>
            <a:r>
              <a:rPr lang="ja-JP" altLang="en-US" sz="2800" dirty="0">
                <a:solidFill>
                  <a:sysClr val="windowText" lastClr="000000"/>
                </a:solidFill>
              </a:rPr>
              <a:t>⁻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5A1C41C-CB02-4FA8-9C8A-DAEE18D9737F}"/>
              </a:ext>
            </a:extLst>
          </p:cNvPr>
          <p:cNvSpPr txBox="1"/>
          <p:nvPr/>
        </p:nvSpPr>
        <p:spPr>
          <a:xfrm>
            <a:off x="2219449" y="4079372"/>
            <a:ext cx="1083797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4OH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F4A887B-1E9E-4385-B043-ECAF0527A7DB}"/>
              </a:ext>
            </a:extLst>
          </p:cNvPr>
          <p:cNvSpPr txBox="1"/>
          <p:nvPr/>
        </p:nvSpPr>
        <p:spPr>
          <a:xfrm>
            <a:off x="5802269" y="3531371"/>
            <a:ext cx="1120143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800" dirty="0">
                <a:solidFill>
                  <a:sysClr val="windowText" lastClr="000000"/>
                </a:solidFill>
              </a:rPr>
              <a:t>4OH</a:t>
            </a:r>
            <a:r>
              <a:rPr lang="ja-JP" altLang="en-US" sz="2800" dirty="0">
                <a:solidFill>
                  <a:sysClr val="windowText" lastClr="000000"/>
                </a:solidFill>
              </a:rPr>
              <a:t>⁻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089CCD3-D1F2-4ECF-ACF3-8553BAB13F6D}"/>
              </a:ext>
            </a:extLst>
          </p:cNvPr>
          <p:cNvSpPr txBox="1"/>
          <p:nvPr/>
        </p:nvSpPr>
        <p:spPr>
          <a:xfrm>
            <a:off x="4347813" y="5403834"/>
            <a:ext cx="149730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2OH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41BD0B8-37E7-49FB-8013-D8F0ECBBCCD6}"/>
              </a:ext>
            </a:extLst>
          </p:cNvPr>
          <p:cNvSpPr txBox="1"/>
          <p:nvPr/>
        </p:nvSpPr>
        <p:spPr>
          <a:xfrm>
            <a:off x="6151174" y="6040517"/>
            <a:ext cx="163163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2OH</a:t>
            </a:r>
            <a:r>
              <a:rPr lang="ja-JP" altLang="en-US" sz="2400" dirty="0">
                <a:solidFill>
                  <a:prstClr val="black"/>
                </a:solidFill>
              </a:rPr>
              <a:t>⁻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74328DC-DDEE-4EE4-845A-24262DD31266}"/>
              </a:ext>
            </a:extLst>
          </p:cNvPr>
          <p:cNvSpPr txBox="1"/>
          <p:nvPr/>
        </p:nvSpPr>
        <p:spPr>
          <a:xfrm>
            <a:off x="1616553" y="6149437"/>
            <a:ext cx="1125031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2OH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FEC774A-81D5-4C72-890E-517F118C2484}"/>
              </a:ext>
            </a:extLst>
          </p:cNvPr>
          <p:cNvSpPr txBox="1"/>
          <p:nvPr/>
        </p:nvSpPr>
        <p:spPr>
          <a:xfrm>
            <a:off x="6270066" y="1226202"/>
            <a:ext cx="4371734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O+2e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⁻→</a:t>
            </a:r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+2OH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</a:t>
            </a:r>
            <a:endParaRPr lang="ja-JP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4A521E9F-AE9D-4489-B869-9FBF6E6F6E69}"/>
              </a:ext>
            </a:extLst>
          </p:cNvPr>
          <p:cNvSpPr/>
          <p:nvPr/>
        </p:nvSpPr>
        <p:spPr>
          <a:xfrm>
            <a:off x="6023275" y="221248"/>
            <a:ext cx="371013" cy="1552276"/>
          </a:xfrm>
          <a:prstGeom prst="leftBracket">
            <a:avLst>
              <a:gd name="adj" fmla="val 209194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A0AA11-DFB8-4E32-A414-CDBE7E2BEBF5}"/>
              </a:ext>
            </a:extLst>
          </p:cNvPr>
          <p:cNvSpPr txBox="1"/>
          <p:nvPr/>
        </p:nvSpPr>
        <p:spPr>
          <a:xfrm>
            <a:off x="4943083" y="722804"/>
            <a:ext cx="150398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kumimoji="0" lang="en-US" altLang="ja-JP" sz="3200" dirty="0">
                <a:solidFill>
                  <a:sysClr val="windowText" lastClr="000000"/>
                </a:solidFill>
              </a:rPr>
              <a:t>Zn</a:t>
            </a:r>
            <a:r>
              <a:rPr kumimoji="0" lang="ja-JP" altLang="en-US" sz="3200" dirty="0">
                <a:solidFill>
                  <a:sysClr val="windowText" lastClr="000000"/>
                </a:solidFill>
              </a:rPr>
              <a:t>板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8782" y="447646"/>
            <a:ext cx="420261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</a:rPr>
              <a:t>亜鉛めっきの原理</a:t>
            </a:r>
          </a:p>
        </p:txBody>
      </p:sp>
    </p:spTree>
    <p:extLst>
      <p:ext uri="{BB962C8B-B14F-4D97-AF65-F5344CB8AC3E}">
        <p14:creationId xmlns:p14="http://schemas.microsoft.com/office/powerpoint/2010/main" val="1887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989E-6 -0.00347 C 0.04128 -0.00347 0.07097 0.08817 0.08022 0.13377 C 0.08934 0.17936 0.05496 0.21338 0.05496 0.26985 C 0.05496 0.3115 0.0254 0.60657 0.0254 0.6491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326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8 0.00093 L 0.00078 0.00116 C 0.00117 0.00764 0.00209 0.01458 0.00209 0.02153 C 0.00209 0.02801 0.00196 0.04143 -0.00182 0.04676 C -0.00286 0.04838 -0.00455 0.04792 -0.00573 0.04907 C -0.00716 0.05046 -0.00833 0.05208 -0.00963 0.0537 C -0.02083 0.06829 -0.01771 0.06157 -0.02252 0.0743 C -0.02304 0.08241 -0.0233 0.10069 -0.02643 0.10903 L -0.03164 0.12268 C -0.03411 0.17245 -0.03138 0.13171 -0.03424 0.15718 C -0.03685 0.18055 -0.03372 0.1618 -0.03802 0.18472 C -0.03854 0.18704 -0.03854 0.18981 -0.03932 0.19167 L -0.04192 0.19861 L -0.04583 0.21921 C -0.04622 0.22153 -0.04687 0.22384 -0.04713 0.22616 C -0.04752 0.23009 -0.04778 0.23403 -0.04843 0.23773 C -0.04909 0.24236 -0.05052 0.24676 -0.05104 0.25162 C -0.05143 0.25532 -0.05169 0.25926 -0.05234 0.26296 C -0.0526 0.26528 -0.05325 0.26759 -0.05351 0.26991 C -0.05416 0.27361 -0.05429 0.27755 -0.05482 0.28148 C -0.05521 0.2838 -0.05495 0.28727 -0.05612 0.28843 C -0.05937 0.29074 -0.06302 0.28981 -0.06653 0.29074 C -0.07083 0.29329 -0.06901 0.29282 -0.07161 0.29282 L -0.06523 0.29282 L -0.06523 0.29305 " pathEditMode="relative" rAng="0" ptsTypes="AAAAAAAAAAAAAAAAAAAAAAA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14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17 0.00139 L 0.00117 0.00162 C -0.00234 0.00463 -0.00534 0.01019 -0.00924 0.01065 C -0.01784 0.01181 -0.02656 0.00857 -0.03502 0.00602 C -0.03698 0.00556 -0.03854 0.00278 -0.04023 0.00139 C -0.04153 0.00046 -0.04284 -7.40741E-7 -0.04414 -0.00069 C -0.04635 -7.40741E-7 -0.0487 -0.00023 -0.05065 0.00139 C -0.0539 0.0044 -0.05495 0.01065 -0.05703 0.01528 C -0.0582 0.01782 -0.05976 0.01968 -0.06094 0.02222 C -0.06198 0.02431 -0.0625 0.02685 -0.06354 0.02917 C -0.06471 0.03148 -0.06627 0.03357 -0.06745 0.03588 C -0.07018 0.0419 -0.07005 0.04282 -0.07122 0.04977 C -0.07083 0.05903 -0.07057 0.06829 -0.07005 0.07732 C -0.0694 0.08889 -0.06914 0.09491 -0.06745 0.10509 C -0.06666 0.10972 -0.06562 0.11412 -0.06484 0.11875 C -0.06445 0.12107 -0.0638 0.12338 -0.06354 0.1257 C -0.06263 0.13333 -0.06237 0.1412 -0.06094 0.14861 C -0.06002 0.15324 -0.05833 0.15764 -0.05833 0.1625 L -0.05833 0.2132 L -0.05833 0.21343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104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005 -0.00023 L -0.02005 -0.00023 C -0.04596 0.00487 -0.03463 0.00371 -0.07968 -0.00023 C -0.08164 -0.00023 -0.08893 -0.0037 -0.09127 -0.00463 C -0.1056 -0.00185 -0.09922 -0.00463 -0.11067 0.00209 L -0.11458 0.0044 L -0.11849 0.00672 C -0.11927 0.00834 -0.12005 0.00996 -0.12109 0.01135 C -0.12357 0.01459 -0.12656 0.01667 -0.12877 0.02061 C -0.13138 0.02524 -0.13346 0.03079 -0.13659 0.03426 C -0.13789 0.03588 -0.13919 0.03727 -0.14049 0.03889 C -0.15039 0.05371 -0.13854 0.03912 -0.14817 0.05047 C -0.15052 0.0625 -0.1487 0.05533 -0.15468 0.07107 C -0.1556 0.07338 -0.15677 0.07547 -0.15729 0.07801 C -0.15807 0.08264 -0.15937 0.08704 -0.15989 0.0919 C -0.16028 0.09561 -0.1608 0.09954 -0.1612 0.10324 C -0.16159 0.10787 -0.16185 0.1125 -0.1625 0.11713 C -0.16393 0.12848 -0.16367 0.12037 -0.16367 0.12639 L -0.16367 0.12639 " pathEditMode="relative" ptsTypes="AAAAAAAAAAAAAA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8 0.00046 L -0.02058 0.00069 C -0.02357 -0.00417 -0.02657 -0.00903 -0.02969 -0.01343 C -0.03125 -0.01597 -0.03334 -0.0176 -0.03477 -0.02037 C -0.03685 -0.02454 -0.03829 -0.02963 -0.03998 -0.03426 L -0.04258 -0.04097 L -0.04519 -0.04792 C -0.04571 -0.05116 -0.04766 -0.06111 -0.04766 -0.06412 C -0.04766 -0.07477 -0.0474 -0.08565 -0.04649 -0.0963 C -0.0461 -0.10023 -0.04467 -0.10394 -0.04388 -0.10764 C -0.04336 -0.10996 -0.0431 -0.1125 -0.04258 -0.11459 C -0.04102 -0.12084 -0.03855 -0.12662 -0.03737 -0.1331 C -0.03698 -0.13542 -0.03672 -0.13773 -0.03607 -0.14005 C -0.03464 -0.14468 -0.03269 -0.14908 -0.03086 -0.15371 C -0.03008 -0.15602 -0.02878 -0.1581 -0.02839 -0.16065 C -0.02435 -0.18148 -0.03047 -0.14861 -0.02579 -0.17917 C -0.025 -0.1838 -0.02474 -0.18889 -0.02318 -0.19283 C -0.02149 -0.19746 -0.02019 -0.20278 -0.01797 -0.20672 L -0.01277 -0.21574 L -0.01277 -0.21551 " pathEditMode="relative" rAng="0" ptsTypes="AAAAAAAAAAAAAAAAAA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081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2 0.00463 L -0.02682 0.00486 C -0.02382 0.0007 -0.02096 -0.0037 -0.01783 -0.00694 C -0.01666 -0.00833 -0.01497 -0.00764 -0.01393 -0.00926 C -0.01237 -0.0118 -0.01145 -0.01551 -0.01002 -0.01852 C -0.00807 -0.02245 -0.00533 -0.02546 -0.00364 -0.03009 C -0.00195 -0.03449 0.00052 -0.03866 0.00157 -0.04375 C 0.00352 -0.05393 0.00222 -0.04861 0.00547 -0.05995 C 0.00938 -0.08773 0.003 -0.04004 0.00808 -0.10579 C 0.00847 -0.11111 0.01068 -0.12199 0.01316 -0.12662 C 0.01433 -0.12847 0.01576 -0.12963 0.01706 -0.13125 C 0.02435 -0.15069 0.01237 -0.12037 0.02735 -0.14722 C 0.02826 -0.14884 0.02904 -0.15069 0.02995 -0.15185 C 0.03243 -0.15532 0.03555 -0.15717 0.03776 -0.16111 C 0.03907 -0.16342 0.04011 -0.1662 0.04167 -0.16805 C 0.04323 -0.16991 0.04519 -0.17083 0.04675 -0.17268 C 0.04818 -0.17407 0.04935 -0.17569 0.05066 -0.17731 C 0.05677 -0.19329 0.05326 -0.18796 0.05977 -0.1956 C 0.06055 -0.19977 0.06211 -0.20764 0.06237 -0.2118 C 0.06368 -0.23518 0.06368 -0.23704 0.06368 -0.25069 L 0.05326 -0.23935 " pathEditMode="relative" rAng="0" ptsTypes="AAAAAAAAAAAAAAAAAAA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-127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0.01019 L -0.02253 0.01042 C -0.02213 0.00209 -0.02174 -0.0162 -0.01875 -0.0243 L -0.01094 -0.04513 C -0.00833 -0.05208 -0.00768 -0.053 -0.00573 -0.06111 C -0.0043 -0.06736 -0.00391 -0.07291 -0.00312 -0.07963 C -0.00273 -0.09722 -0.0026 -0.11481 -0.00182 -0.1324 C -0.00169 -0.13634 -0.00052 -0.14004 -0.00052 -0.14398 C -0.00052 -0.15833 -0.00208 -0.16319 -0.00443 -0.17615 C -0.00443 -0.17592 -0.00703 -0.18981 -0.00703 -0.18958 L -0.01224 -0.2037 L -0.01484 -0.21064 L -0.01745 -0.21736 C -0.02096 -0.23634 -0.01484 -0.20717 -0.02643 -0.23819 C -0.02734 -0.2405 -0.02786 -0.24328 -0.02904 -0.24513 C -0.03008 -0.24652 -0.03164 -0.24652 -0.03294 -0.24745 C -0.04323 -0.25972 -0.03073 -0.24351 -0.03945 -0.25879 C -0.04049 -0.26088 -0.04193 -0.2618 -0.04323 -0.26342 C -0.04648 -0.28078 -0.0418 -0.26018 -0.04844 -0.275 C -0.04935 -0.27685 -0.04896 -0.27986 -0.04974 -0.28171 C -0.05117 -0.28564 -0.05508 -0.2912 -0.05755 -0.29328 C -0.05872 -0.29444 -0.06016 -0.29444 -0.06133 -0.2956 C -0.06276 -0.29675 -0.0638 -0.29907 -0.06523 -0.30023 C -0.06771 -0.30208 -0.0707 -0.30208 -0.07305 -0.30486 L -0.08073 -0.31388 L -0.08073 -0.31365 " pathEditMode="relative" rAng="0" ptsTypes="AAAAAAAAAAAAAAAAAAAAAAAA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1620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231 L -0.00989 0.00255 C -0.00651 0.0044 -0.00273 0.00602 0.00039 0.00903 C 0.00209 0.01065 0.00287 0.01389 0.0043 0.01597 C 0.0043 0.0162 0.01407 0.02755 0.01602 0.02986 C 0.01719 0.03125 0.01836 0.03356 0.01979 0.03449 C 0.02748 0.03889 0.0224 0.03611 0.03542 0.0412 C 0.0349 0.04514 0.03503 0.0493 0.03412 0.05278 C 0.03321 0.05579 0.03177 0.0581 0.03021 0.05972 C 0.02774 0.06204 0.025 0.06273 0.0224 0.06435 C 0.00873 0.07245 0.01992 0.06643 -0.0125 0.06898 C -0.0138 0.06967 -0.0151 0.07014 -0.0164 0.0713 C -0.022 0.07616 -0.01836 0.07569 -0.02148 0.07569 L -0.02148 0.07592 " pathEditMode="relative" rAng="0" ptsTypes="AAAAAAAAAAAA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36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533 L -0.01927 0.00556 C -0.02096 0.01135 -0.02214 0.01806 -0.02435 0.02362 C -0.02526 0.02593 -0.02721 0.02616 -0.02826 0.02825 C -0.02943 0.0301 -0.03008 0.03288 -0.03086 0.03519 C -0.03346 0.04908 -0.03555 0.05325 -0.03216 0.06968 C -0.03164 0.07223 -0.02969 0.07315 -0.02826 0.07431 C -0.02578 0.07616 -0.02057 0.07894 -0.02057 0.07917 C -0.0099 0.07801 0.00898 0.07894 0.02083 0.072 L 0.03255 0.06505 L 0.03646 0.06274 L 0.04036 0.06042 L 0.04036 0.06065 " pathEditMode="relative" rAng="0" ptsTypes="AAAAAAAAAAA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36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254 L -0.00742 0.00278 C -0.00703 0.02014 -0.00989 0.03912 -0.00624 0.05532 C -0.00442 0.06296 0.00235 0.0618 0.00678 0.06458 L 0.01446 0.06921 C 0.0168 0.06875 0.02826 0.06782 0.03256 0.06458 C 0.03399 0.06342 0.03503 0.06134 0.03646 0.05995 C 0.03985 0.05671 0.04376 0.05486 0.04675 0.05069 C 0.05001 0.04653 0.05326 0.04282 0.05586 0.03703 C 0.05769 0.03264 0.06107 0.02338 0.06107 0.02361 C 0.06055 0.01944 0.06133 0.01458 0.05977 0.0118 C 0.05157 -0.00255 0.05326 0.02245 0.05326 0.00046 L 0.05326 0.00069 " pathEditMode="relative" rAng="0" ptsTypes="AAAAAAAAAAA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-0.00047 L -0.01211 -0.00024 C -0.00013 -0.00116 0.01198 -0.00139 0.02409 -0.00278 C 0.02669 -0.00301 0.02916 -0.00487 0.03177 -0.00487 C 0.04479 -0.00487 0.05768 -0.00348 0.07057 -0.00278 C 0.07187 -0.00186 0.07331 -0.00139 0.07448 -0.00047 C 0.08242 0.00671 0.07357 0.00277 0.08476 0.00879 C 0.08698 0.00995 0.08919 0.01018 0.09127 0.01111 C 0.09297 0.0118 0.09479 0.01273 0.09648 0.01342 C 0.09817 0.01504 0.09987 0.01666 0.10156 0.01805 C 0.10924 0.02337 0.10794 0.02152 0.11458 0.025 C 0.11588 0.02546 0.11719 0.02638 0.11849 0.02708 C 0.12018 0.02939 0.12226 0.03125 0.12357 0.03402 C 0.12448 0.03587 0.12409 0.03888 0.12487 0.04097 C 0.12591 0.04375 0.12747 0.0456 0.12877 0.04791 C 0.12916 0.05023 0.12929 0.05277 0.13008 0.05486 C 0.1319 0.05902 0.13528 0.06134 0.13659 0.0662 C 0.14166 0.08773 0.13346 0.0868 0.13919 0.0868 L 0.13919 0.08703 " pathEditMode="relative" rAng="0" ptsTypes="AAAAAAAAAAAAAAAAAAA">
                                      <p:cBhvr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414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00625 L -0.01575 0.00648 C -0.01237 0.00926 -0.00859 0.01134 -0.00547 0.01527 C 0.00521 0.02847 -0.0108 0.01759 0.00104 0.02453 C 0.00391 0.02963 0.00521 0.03287 0.00873 0.03611 C 0.01003 0.03703 0.01133 0.0375 0.01263 0.03842 C 0.01524 0.04143 0.01745 0.04583 0.02045 0.04745 C 0.02175 0.04838 0.02305 0.04861 0.02422 0.04976 C 0.0336 0.0581 0.02201 0.05092 0.03334 0.05902 C 0.03334 0.05926 0.04297 0.06481 0.04492 0.06597 C 0.04883 0.06828 0.05261 0.07106 0.05664 0.07268 C 0.05834 0.07361 0.06003 0.07453 0.06172 0.075 C 0.06433 0.07592 0.06693 0.07615 0.06953 0.07731 C 0.07214 0.07847 0.07461 0.08101 0.07735 0.08194 C 0.07943 0.08287 0.08164 0.08333 0.08373 0.08426 C 0.08555 0.08495 0.08724 0.08588 0.08893 0.08657 C 0.09154 0.0875 0.09414 0.08773 0.09675 0.08888 C 0.09935 0.09004 0.10443 0.09351 0.10443 0.09375 C 0.10534 0.09583 0.10599 0.09814 0.10703 0.10046 C 0.11537 0.11828 0.10625 0.0949 0.11485 0.11643 C 0.11654 0.12106 0.11823 0.12569 0.11992 0.13032 C 0.12084 0.13263 0.12149 0.13518 0.12253 0.13726 L 0.12643 0.14398 C 0.12735 0.14861 0.12748 0.1537 0.12904 0.15787 C 0.12982 0.16018 0.13086 0.16226 0.13164 0.16481 C 0.13216 0.16689 0.13216 0.16967 0.13295 0.17152 C 0.13386 0.1743 0.13542 0.17615 0.13672 0.17847 C 0.13985 0.1949 0.13789 0.18819 0.14193 0.1993 C 0.14232 0.20231 0.14271 0.20532 0.14323 0.20833 C 0.14401 0.21296 0.14492 0.21759 0.14584 0.22222 C 0.14623 0.22453 0.14675 0.22685 0.14714 0.22916 L 0.14974 0.24745 C 0.15013 0.25046 0.15039 0.2537 0.15104 0.25671 L 0.15365 0.2706 C 0.15313 0.28356 0.153 0.29652 0.15235 0.30949 C 0.15183 0.31759 0.15026 0.31597 0.14844 0.32338 C 0.14727 0.32777 0.1474 0.3331 0.14584 0.33703 C 0.13946 0.35416 0.14766 0.33333 0.13933 0.35092 C 0.13841 0.35301 0.13789 0.35601 0.13672 0.35787 C 0.1349 0.36088 0.12891 0.36851 0.12513 0.36944 C 0.12253 0.3699 0.11992 0.36944 0.11732 0.36944 L 0.11732 0.36967 " pathEditMode="relative" rAng="0" ptsTypes="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1817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2 -0.0051 L -0.02982 -0.00486 C -0.02604 -0.00139 -0.02227 0.00277 -0.01823 0.00625 C -0.01706 0.0074 -0.0155 0.0074 -0.01432 0.00856 C -0.0125 0.01041 -0.01107 0.01365 -0.00925 0.01551 C -0.00716 0.01759 -0.00482 0.01828 -0.00274 0.02014 C -0.0013 0.02129 -0.00026 0.02361 0.00117 0.02477 C 0.00325 0.02615 0.00547 0.02615 0.00755 0.02708 C 0.00937 0.02754 0.01107 0.0287 0.01276 0.02916 C 0.01536 0.03009 0.01797 0.03078 0.02057 0.03148 C 0.03437 0.03611 0.01875 0.03171 0.03607 0.03611 C 0.04232 0.04027 0.04622 0.04213 0.05156 0.04768 C 0.05286 0.04907 0.05417 0.05069 0.05547 0.05231 C 0.06159 0.06875 0.05989 0.06065 0.06198 0.07523 C 0.06146 0.08819 0.06159 0.10139 0.06068 0.11435 C 0.0595 0.13009 0.05859 0.12546 0.05417 0.13495 C 0.05143 0.14074 0.05104 0.14583 0.04765 0.15115 C 0.04401 0.15694 0.03997 0.1618 0.03607 0.16713 C 0.03437 0.16944 0.03294 0.17291 0.03086 0.17407 C 0.01667 0.18264 0.04219 0.16736 0.02057 0.18102 C -0.00807 0.19907 0.02265 0.17777 0.00117 0.19467 C -0.00013 0.19583 -0.00156 0.19606 -0.00274 0.19699 C -0.00417 0.19838 -0.00547 0.19977 -0.00664 0.20162 C -0.00938 0.20602 -0.01432 0.21551 -0.01432 0.21574 C -0.01393 0.22847 -0.01367 0.24166 -0.01302 0.25463 C -0.01289 0.25926 -0.01302 0.26435 -0.01172 0.26828 C -0.01107 0.27037 -0.00925 0.2699 -0.00794 0.2706 C -0.00703 0.27222 -0.00638 0.27407 -0.00534 0.27523 C -0.00417 0.27639 -0.00235 0.27592 -0.00143 0.27754 C -0.00052 0.27916 -0.00052 0.28217 -0.00013 0.28449 C -0.00052 0.29213 -0.00078 0.29977 -0.00143 0.3074 C -0.00169 0.31065 -0.00248 0.31342 -0.00274 0.31666 C -0.00625 0.36273 -0.00078 0.34606 -0.00794 0.36481 C -0.00326 0.38148 -0.0069 0.37222 0.00638 0.38796 L 0.01015 0.39259 L 0.01015 0.39282 " pathEditMode="relative" rAng="0" ptsTypes="AAAAAAAAAAAAAAAAAAAAAAAAAAAAAAAAAAAA"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3779E-7 -1.88151E-6 L -6.23779E-7 0.00093 C 0.00169 -0.07776 0.00287 -0.10437 -6.23779E-7 -0.19833 C -0.00026 -0.20597 -0.00273 -0.21337 -0.00391 -0.22078 C -0.00729 -0.24277 -0.00599 -0.23582 -0.00781 -0.25596 C -0.00859 -0.26545 -0.00964 -0.27424 -0.01042 -0.2835 C -0.01094 -0.29044 -0.0112 -0.29785 -0.01172 -0.30386 C -0.01198 -0.30988 -0.01263 -0.31497 -0.01289 -0.31983 C -0.01341 -0.32701 -0.01354 -0.33464 -0.01419 -0.34089 C -0.01563 -0.35478 -0.01771 -0.36589 -0.0194 -0.37977 C -0.02422 -0.41865 -0.01966 -0.3881 -0.02461 -0.41865 C -0.025 -0.42583 -0.02526 -0.43277 -0.02591 -0.43994 C -0.02657 -0.44665 -0.02787 -0.45313 -0.02839 -0.46054 C -0.02878 -0.47026 -0.02878 -0.48044 -0.02878 -0.48993 C -0.02735 -0.50613 -0.0211 -0.54362 -0.01914 -0.55751 " pathEditMode="relative" rAng="0" ptsTypes="AAAAAAAAAAAAAAA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2784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2499 L -0.00235 0.02615 C -0.00261 0.02268 -0.00443 -0.11849 -0.00469 -0.13284 C -0.00573 -0.15112 -0.00782 -0.1539 -0.01146 -0.16941 C -0.01485 -0.18537 -0.01667 -0.20412 -0.02162 -0.21824 L -0.02969 -0.24323 C -0.03516 -0.26151 -0.02839 -0.23559 -0.03568 -0.26429 C -0.04493 -0.29924 -0.02266 -0.2187 -0.04089 -0.28443 C -0.04063 -0.30873 -0.04063 -0.33349 -0.04011 -0.35779 C -0.03985 -0.36473 -0.03829 -0.37075 -0.03699 -0.3763 C -0.03647 -0.38348 -0.03386 -0.3932 -0.03047 -0.3969 C -0.02631 -0.40384 -0.02058 -0.40801 -0.01641 -0.41541 C -0.01302 -0.42166 -0.0086 -0.42629 -0.00625 -0.43393 C 0.00156 -0.45476 -0.0013 -0.44596 0.00325 -0.46147 C 0.00234 -0.47489 0.00234 -0.48831 0.00052 -0.50058 C -0.00156 -0.51585 -0.00443 -0.51562 -0.00756 -0.52581 C -0.0125 -0.54247 -0.01146 -0.53969 -0.01381 -0.55126 C -0.01901 -0.56237 -0.03399 -0.58412 -0.03933 -0.59269 " pathEditMode="relative" rAng="0" ptsTypes="AAAAAAAAAAAAAAAAAA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308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4 0.00162 L -0.03074 0.00231 C -0.02944 -0.00417 -0.02878 -0.01088 -0.02683 -0.01667 C -0.02605 -0.01921 -0.02318 -0.01898 -0.02305 -0.02176 C -0.02123 -0.06295 -0.02149 -0.06179 -0.02553 -0.08355 C -0.02605 -0.09188 -0.02631 -0.10044 -0.02683 -0.10877 C -0.02722 -0.11433 -0.02774 -0.11849 -0.02813 -0.12289 C -0.02865 -0.12798 -0.02904 -0.13354 -0.02944 -0.13886 C -0.02996 -0.15321 -0.02983 -0.16779 -0.03074 -0.1826 C -0.03126 -0.19093 -0.03399 -0.19926 -0.03595 -0.20528 C -0.03634 -0.20829 -0.03686 -0.21199 -0.03725 -0.21454 C -0.03777 -0.2187 -0.0379 -0.22287 -0.03855 -0.22703 C -0.0392 -0.23097 -0.04024 -0.2356 -0.04116 -0.23999 C -0.04155 -0.24323 -0.04207 -0.24462 -0.04246 -0.24647 C -0.04285 -0.25018 -0.04311 -0.25342 -0.04376 -0.25619 C -0.04506 -0.26314 -0.04676 -0.2673 -0.04884 -0.27262 C -0.05157 -0.29137 -0.04832 -0.27262 -0.05275 -0.28813 C -0.05483 -0.29623 -0.05288 -0.29507 -0.05665 -0.30178 C -0.05769 -0.30433 -0.05926 -0.30479 -0.06056 -0.30734 C -0.06134 -0.30988 -0.06212 -0.31266 -0.06303 -0.31636 C -0.06408 -0.31937 -0.06798 -0.33002 -0.06915 -0.3321 C -0.07085 -0.33557 -0.07306 -0.33766 -0.07475 -0.34159 C -0.07567 -0.3439 -0.07697 -0.34738 -0.07827 -0.35062 C -0.07983 -0.35409 -0.08192 -0.35663 -0.08322 -0.35964 C -0.08882 -0.37306 -0.08296 -0.36496 -0.0883 -0.37607 C -0.09077 -0.38116 -0.09351 -0.38533 -0.09611 -0.38973 C -0.09741 -0.39135 -0.09898 -0.39436 -0.09989 -0.39667 C -0.1008 -0.39806 -0.10145 -0.40107 -0.10249 -0.40361 C -0.11031 -0.4175 -0.10327 -0.3925 -0.11421 -0.42236 L -0.1219 -0.44296 C -0.12281 -0.44504 -0.12346 -0.44712 -0.1245 -0.4492 L -0.12841 -0.45592 C -0.13153 -0.47258 -0.12932 -0.46633 -0.13362 -0.47767 C -0.13427 -0.48253 -0.13505 -0.48785 -0.13609 -0.49294 C -0.1413 -0.51655 -0.13401 -0.48855 -0.13974 -0.51146 C -0.1456 -0.5346 -0.16422 -0.60634 -0.1706 -0.63134 " pathEditMode="relative" rAng="0" ptsTypes="AAAAAAAAAAAAAAAAAAAAAAAAAAAAAAAAAAAA">
                                      <p:cBhvr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50" y="-3161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5 0.0044 L -0.01485 0.00463 C -0.01875 -0.00185 -0.02331 -0.00671 -0.02644 -0.01412 C -0.02787 -0.01713 -0.02709 -0.02199 -0.02774 -0.02569 C -0.02878 -0.03055 -0.03047 -0.03472 -0.03164 -0.03935 C -0.03269 -0.04305 -0.03334 -0.04699 -0.03425 -0.05092 C -0.03724 -0.10856 -0.03425 -0.03727 -0.03425 -0.11759 C -0.03425 -0.13287 -0.03503 -0.14815 -0.03555 -0.16365 C -0.03659 -0.19398 -0.03386 -0.18426 -0.04076 -0.20046 C -0.04115 -0.20278 -0.04141 -0.20509 -0.04206 -0.20717 C -0.04271 -0.20972 -0.04388 -0.2118 -0.04467 -0.21412 C -0.04558 -0.21713 -0.04636 -0.22037 -0.04714 -0.22338 C -0.04636 -0.23865 -0.04701 -0.25463 -0.04467 -0.26944 C -0.04388 -0.27407 -0.0405 -0.27592 -0.03816 -0.27847 C -0.03659 -0.28055 -0.03464 -0.28125 -0.03295 -0.2831 C -0.02787 -0.28889 -0.01927 -0.3037 -0.01615 -0.30833 C -0.01263 -0.31365 -0.01003 -0.3169 -0.00573 -0.3199 C -0.00326 -0.32176 0.00208 -0.32453 0.00208 -0.3243 C 0.00117 -0.32847 0.00078 -0.33264 -0.00052 -0.33611 C -0.00144 -0.33819 -0.00313 -0.33912 -0.00443 -0.34074 C -0.00664 -0.34305 -0.00886 -0.34514 -0.01094 -0.34745 C -0.01641 -0.35347 -0.01394 -0.35231 -0.02136 -0.35671 C -0.02175 -0.35694 -0.02214 -0.35671 -0.02253 -0.35671 L -0.02253 -0.35648 " pathEditMode="relative" rAng="0" ptsTypes="AAAAAAAAAAAAAAAAAAAAAA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1805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2384 L -0.05677 0.02408 C -0.05182 0.02107 -0.04713 0.01829 -0.04205 0.01551 C -0.0401 0.01459 -0.0371 0.01435 -0.03567 0.0132 C -0.03411 0.01227 -0.03437 0.01088 -0.03346 0.00972 C -0.03216 0.00857 -0.03046 0.00741 -0.02929 0.00625 C -0.02773 0.00463 -0.02643 0.00301 -0.025 0.00162 C -0.02434 -0.00092 -0.02369 -0.00324 -0.02278 -0.00555 C -0.02239 -0.00671 -0.02135 -0.00787 -0.0207 -0.00903 C -0.01992 -0.01088 -0.01966 -0.01296 -0.01862 -0.01481 C -0.01757 -0.01736 -0.01757 -0.02014 -0.01432 -0.02199 L -0.00794 -0.02546 C -0.00729 -0.02662 -0.00572 -0.02778 -0.00572 -0.02893 C -0.00572 -0.03565 -0.00572 -0.04954 -0.01002 -0.05833 C -0.01132 -0.06065 -0.01106 -0.06366 -0.01432 -0.06528 C -0.01796 -0.06736 -0.02031 -0.07037 -0.025 -0.07129 L -0.06953 -0.0794 L -0.08216 -0.08171 L -0.08854 -0.08287 C -0.09127 -0.08403 -0.09427 -0.08541 -0.097 -0.08634 C -0.09908 -0.08727 -0.10299 -0.0875 -0.10338 -0.08889 C -0.10429 -0.09166 -0.10403 -0.10092 -0.097 -0.10393 C -0.09531 -0.10486 -0.0927 -0.10486 -0.09062 -0.10532 C -0.08854 -0.10648 -0.08684 -0.10787 -0.08424 -0.10879 C -0.08255 -0.10949 -0.07994 -0.10926 -0.07799 -0.10995 C -0.07356 -0.11134 -0.06953 -0.11296 -0.06523 -0.11458 L -0.05247 -0.11921 C -0.0444 -0.12384 -0.04869 -0.12176 -0.03984 -0.12523 C -0.03203 -0.13819 -0.03268 -0.13426 -0.03776 -0.15555 C -0.03841 -0.15856 -0.04752 -0.16157 -0.05039 -0.16273 L -0.06315 -0.17315 C -0.06458 -0.1743 -0.06653 -0.17546 -0.06744 -0.17685 C -0.06862 -0.17916 -0.06744 -0.1831 -0.07161 -0.18379 C -0.08632 -0.18657 -0.07981 -0.18611 -0.09062 -0.18611 L -0.09062 -0.18588 " pathEditMode="relative" rAng="0" ptsTypes="AAAAAAAAAAAAAAAAAAAAAAAAAAAAAAAAAAA">
                                      <p:cBhvr>
                                        <p:cTn id="1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050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1.25E-6 0.00023 C 0.00312 -0.00347 0.00625 -0.00648 0.00911 -0.00972 C 0.02383 -0.02732 0.00169 -0.00324 0.01432 -0.01667 C 0.0168 -0.02477 0.01654 -0.02222 0.01432 -0.03611 C 0.0138 -0.03889 0.01315 -0.0419 0.01172 -0.04445 L 0.00651 -0.05278 C 0.00325 -0.0632 0.00768 -0.05023 0.0026 -0.06088 C 0.00208 -0.06227 0.00208 -0.06389 0.0013 -0.06505 C 0.00039 -0.0669 -0.0013 -0.06783 -0.00248 -0.06945 C -0.00352 -0.0706 -0.00391 -0.07246 -0.00508 -0.07361 C -0.00508 -0.07338 -0.01484 -0.08033 -0.0168 -0.08172 C -0.0168 -0.08148 -0.02448 -0.08727 -0.02448 -0.08704 C -0.02669 -0.08773 -0.02891 -0.08797 -0.03099 -0.08866 C -0.03359 -0.08935 -0.03607 -0.09074 -0.03867 -0.09144 C -0.0405 -0.0919 -0.04219 -0.09236 -0.04388 -0.09283 C -0.04388 -0.09259 -0.05365 -0.0963 -0.05547 -0.09699 L -0.05938 -0.09838 L -0.06328 -0.09977 C -0.06458 -0.1007 -0.06615 -0.10116 -0.06719 -0.10255 C -0.06797 -0.10371 -0.06784 -0.10556 -0.06849 -0.10672 C -0.06914 -0.10834 -0.07018 -0.10926 -0.07109 -0.11088 C -0.07149 -0.11181 -0.07188 -0.11273 -0.07227 -0.11343 L -0.07227 -0.1132 " pathEditMode="relative" rAng="0" ptsTypes="AAAAAAAAAAAAAAAAAAAAAAAA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44" grpId="1"/>
      <p:bldP spid="14" grpId="0"/>
      <p:bldP spid="14" grpId="1"/>
      <p:bldP spid="14" grpId="2"/>
      <p:bldP spid="15" grpId="0"/>
      <p:bldP spid="15" grpId="1"/>
      <p:bldP spid="15" grpId="2"/>
      <p:bldP spid="18" grpId="0"/>
      <p:bldP spid="18" grpId="1"/>
      <p:bldP spid="18" grpId="2"/>
      <p:bldP spid="23" grpId="0"/>
      <p:bldP spid="23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4" grpId="0"/>
      <p:bldP spid="34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4" name="右大かっこ 3">
            <a:extLst>
              <a:ext uri="{FF2B5EF4-FFF2-40B4-BE49-F238E27FC236}">
                <a16:creationId xmlns:a16="http://schemas.microsoft.com/office/drawing/2014/main" id="{4844E2CD-4039-48FA-B7CF-AC3CC3922091}"/>
              </a:ext>
            </a:extLst>
          </p:cNvPr>
          <p:cNvSpPr/>
          <p:nvPr/>
        </p:nvSpPr>
        <p:spPr>
          <a:xfrm rot="5400000">
            <a:off x="2272398" y="1631481"/>
            <a:ext cx="3617372" cy="6706633"/>
          </a:xfrm>
          <a:prstGeom prst="rightBracket">
            <a:avLst>
              <a:gd name="adj" fmla="val 15255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423D7EED-EA29-4A81-B856-A6E347A79266}"/>
              </a:ext>
            </a:extLst>
          </p:cNvPr>
          <p:cNvSpPr/>
          <p:nvPr/>
        </p:nvSpPr>
        <p:spPr>
          <a:xfrm rot="5400000">
            <a:off x="3815625" y="-475346"/>
            <a:ext cx="556520" cy="6732234"/>
          </a:xfrm>
          <a:prstGeom prst="rightBracket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8571797-7F67-4F6F-98CF-25686DE6620C}"/>
              </a:ext>
            </a:extLst>
          </p:cNvPr>
          <p:cNvSpPr/>
          <p:nvPr/>
        </p:nvSpPr>
        <p:spPr>
          <a:xfrm>
            <a:off x="2398330" y="5993757"/>
            <a:ext cx="3537869" cy="76852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3" name="右大かっこ 2">
            <a:extLst>
              <a:ext uri="{FF2B5EF4-FFF2-40B4-BE49-F238E27FC236}">
                <a16:creationId xmlns:a16="http://schemas.microsoft.com/office/drawing/2014/main" id="{0A8CBEF4-5944-4D59-A3F6-53CBB98D7341}"/>
              </a:ext>
            </a:extLst>
          </p:cNvPr>
          <p:cNvSpPr/>
          <p:nvPr/>
        </p:nvSpPr>
        <p:spPr>
          <a:xfrm rot="5400000">
            <a:off x="1598980" y="901263"/>
            <a:ext cx="4964208" cy="6757834"/>
          </a:xfrm>
          <a:prstGeom prst="rightBracket">
            <a:avLst>
              <a:gd name="adj" fmla="val 9935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823F28-8049-4E55-AB0B-F9D6A7B551D8}"/>
              </a:ext>
            </a:extLst>
          </p:cNvPr>
          <p:cNvSpPr txBox="1"/>
          <p:nvPr/>
        </p:nvSpPr>
        <p:spPr>
          <a:xfrm>
            <a:off x="3736625" y="5969636"/>
            <a:ext cx="861279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4400" dirty="0">
                <a:solidFill>
                  <a:prstClr val="black"/>
                </a:solidFill>
              </a:rPr>
              <a:t>Zn</a:t>
            </a:r>
            <a:endParaRPr lang="ja-JP" altLang="en-US" sz="4400" dirty="0">
              <a:solidFill>
                <a:prstClr val="black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991906-7890-495B-9662-624C12915C88}"/>
              </a:ext>
            </a:extLst>
          </p:cNvPr>
          <p:cNvSpPr/>
          <p:nvPr/>
        </p:nvSpPr>
        <p:spPr>
          <a:xfrm>
            <a:off x="371012" y="504758"/>
            <a:ext cx="2318828" cy="450515"/>
          </a:xfrm>
          <a:prstGeom prst="rect">
            <a:avLst/>
          </a:prstGeom>
          <a:solidFill>
            <a:srgbClr val="F1700F"/>
          </a:solidFill>
          <a:ln>
            <a:solidFill>
              <a:srgbClr val="F17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944A17-9B4D-44F9-BC88-1B69D2F3EB7C}"/>
              </a:ext>
            </a:extLst>
          </p:cNvPr>
          <p:cNvSpPr txBox="1"/>
          <p:nvPr/>
        </p:nvSpPr>
        <p:spPr>
          <a:xfrm>
            <a:off x="1046786" y="393262"/>
            <a:ext cx="808278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600" dirty="0">
                <a:solidFill>
                  <a:prstClr val="black"/>
                </a:solidFill>
              </a:rPr>
              <a:t>Cu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491E2D-6793-41B0-8F43-D35D7EA24ADF}"/>
              </a:ext>
            </a:extLst>
          </p:cNvPr>
          <p:cNvSpPr txBox="1"/>
          <p:nvPr/>
        </p:nvSpPr>
        <p:spPr>
          <a:xfrm>
            <a:off x="7274495" y="5787818"/>
            <a:ext cx="24910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4400" dirty="0" err="1">
                <a:solidFill>
                  <a:srgbClr val="FF0000"/>
                </a:solidFill>
              </a:rPr>
              <a:t>NaOHaq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84012A-E6EE-404F-A393-5082EA6B043C}"/>
              </a:ext>
            </a:extLst>
          </p:cNvPr>
          <p:cNvSpPr txBox="1"/>
          <p:nvPr/>
        </p:nvSpPr>
        <p:spPr>
          <a:xfrm>
            <a:off x="6590771" y="139073"/>
            <a:ext cx="6268457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200" dirty="0">
                <a:solidFill>
                  <a:prstClr val="black"/>
                </a:solidFill>
              </a:rPr>
              <a:t>Zn+4OH</a:t>
            </a:r>
            <a:r>
              <a:rPr lang="ja-JP" altLang="en-US" sz="3200" dirty="0">
                <a:solidFill>
                  <a:prstClr val="black"/>
                </a:solidFill>
              </a:rPr>
              <a:t>⁻→</a:t>
            </a:r>
            <a:r>
              <a:rPr lang="en-US" altLang="ja-JP" sz="3200" dirty="0">
                <a:solidFill>
                  <a:prstClr val="black"/>
                </a:solidFill>
              </a:rPr>
              <a:t>[Zn(OH)</a:t>
            </a:r>
            <a:r>
              <a:rPr lang="ja-JP" altLang="en-US" sz="3200" dirty="0">
                <a:solidFill>
                  <a:prstClr val="black"/>
                </a:solidFill>
              </a:rPr>
              <a:t>₄</a:t>
            </a:r>
            <a:r>
              <a:rPr lang="en-US" altLang="ja-JP" sz="3200" dirty="0">
                <a:solidFill>
                  <a:prstClr val="black"/>
                </a:solidFill>
              </a:rPr>
              <a:t>]²⁻+2e</a:t>
            </a:r>
            <a:r>
              <a:rPr lang="ja-JP" altLang="en-US" sz="3200" dirty="0">
                <a:solidFill>
                  <a:prstClr val="black"/>
                </a:solidFill>
              </a:rPr>
              <a:t>⁻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B085907C-BF9E-4C93-BE8E-3A671F012060}"/>
              </a:ext>
            </a:extLst>
          </p:cNvPr>
          <p:cNvSpPr/>
          <p:nvPr/>
        </p:nvSpPr>
        <p:spPr>
          <a:xfrm rot="10800000" flipH="1">
            <a:off x="6298799" y="107787"/>
            <a:ext cx="172258" cy="646247"/>
          </a:xfrm>
          <a:prstGeom prst="leftBracket">
            <a:avLst>
              <a:gd name="adj" fmla="val 8935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14" name="左大かっこ 13">
            <a:extLst>
              <a:ext uri="{FF2B5EF4-FFF2-40B4-BE49-F238E27FC236}">
                <a16:creationId xmlns:a16="http://schemas.microsoft.com/office/drawing/2014/main" id="{7FDF4E0F-F856-461A-8D6E-9A1F7DF774D2}"/>
              </a:ext>
            </a:extLst>
          </p:cNvPr>
          <p:cNvSpPr/>
          <p:nvPr/>
        </p:nvSpPr>
        <p:spPr>
          <a:xfrm>
            <a:off x="6301816" y="859739"/>
            <a:ext cx="198756" cy="1051730"/>
          </a:xfrm>
          <a:prstGeom prst="leftBracket">
            <a:avLst>
              <a:gd name="adj" fmla="val 91114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501EE0D-340B-4FB1-9968-3490ACA5E340}"/>
              </a:ext>
            </a:extLst>
          </p:cNvPr>
          <p:cNvSpPr txBox="1"/>
          <p:nvPr/>
        </p:nvSpPr>
        <p:spPr>
          <a:xfrm>
            <a:off x="5175155" y="167579"/>
            <a:ext cx="150398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200" dirty="0">
                <a:solidFill>
                  <a:prstClr val="black"/>
                </a:solidFill>
              </a:rPr>
              <a:t>Zn</a:t>
            </a:r>
            <a:r>
              <a:rPr lang="ja-JP" altLang="en-US" sz="3200" dirty="0">
                <a:solidFill>
                  <a:prstClr val="black"/>
                </a:solidFill>
              </a:rPr>
              <a:t>板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DE2F59-7BD7-4459-8978-D937F1C76BC6}"/>
              </a:ext>
            </a:extLst>
          </p:cNvPr>
          <p:cNvSpPr txBox="1"/>
          <p:nvPr/>
        </p:nvSpPr>
        <p:spPr>
          <a:xfrm>
            <a:off x="5133661" y="1062448"/>
            <a:ext cx="1152789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200" dirty="0">
                <a:solidFill>
                  <a:srgbClr val="F1700F"/>
                </a:solidFill>
              </a:rPr>
              <a:t>Cu</a:t>
            </a:r>
            <a:r>
              <a:rPr lang="ja-JP" altLang="en-US" sz="3200" dirty="0">
                <a:solidFill>
                  <a:srgbClr val="F1700F"/>
                </a:solidFill>
              </a:rPr>
              <a:t>板</a:t>
            </a:r>
            <a:endParaRPr lang="ja-JP" altLang="en-US" sz="2000" dirty="0">
              <a:solidFill>
                <a:srgbClr val="F1700F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9C2643-D007-4C00-B529-3D4984B190B2}"/>
              </a:ext>
            </a:extLst>
          </p:cNvPr>
          <p:cNvSpPr txBox="1"/>
          <p:nvPr/>
        </p:nvSpPr>
        <p:spPr>
          <a:xfrm>
            <a:off x="4367014" y="2612511"/>
            <a:ext cx="249108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[Zn(OH)</a:t>
            </a:r>
            <a:r>
              <a:rPr lang="ja-JP" altLang="en-US" sz="2400" dirty="0">
                <a:solidFill>
                  <a:prstClr val="black"/>
                </a:solidFill>
              </a:rPr>
              <a:t>₄</a:t>
            </a:r>
            <a:r>
              <a:rPr lang="en-US" altLang="ja-JP" sz="2400" dirty="0">
                <a:solidFill>
                  <a:prstClr val="black"/>
                </a:solidFill>
              </a:rPr>
              <a:t>]²⁻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687B2A-1B97-42CB-B8F3-81F847D1AE71}"/>
              </a:ext>
            </a:extLst>
          </p:cNvPr>
          <p:cNvSpPr txBox="1"/>
          <p:nvPr/>
        </p:nvSpPr>
        <p:spPr>
          <a:xfrm>
            <a:off x="1714790" y="3955067"/>
            <a:ext cx="249108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[Zn(OH)</a:t>
            </a:r>
            <a:r>
              <a:rPr lang="ja-JP" altLang="en-US" sz="2400" dirty="0">
                <a:solidFill>
                  <a:prstClr val="black"/>
                </a:solidFill>
              </a:rPr>
              <a:t>₄</a:t>
            </a:r>
            <a:r>
              <a:rPr lang="en-US" altLang="ja-JP" sz="2400" dirty="0">
                <a:solidFill>
                  <a:prstClr val="black"/>
                </a:solidFill>
              </a:rPr>
              <a:t>]²⁻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366B274-3FFF-4DDF-B0C3-263FDCB4A8A1}"/>
              </a:ext>
            </a:extLst>
          </p:cNvPr>
          <p:cNvSpPr txBox="1"/>
          <p:nvPr/>
        </p:nvSpPr>
        <p:spPr>
          <a:xfrm>
            <a:off x="6454969" y="3176111"/>
            <a:ext cx="172381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2H</a:t>
            </a:r>
            <a:r>
              <a:rPr lang="ja-JP" altLang="en-US" sz="2400" dirty="0">
                <a:solidFill>
                  <a:prstClr val="black"/>
                </a:solidFill>
              </a:rPr>
              <a:t>₂</a:t>
            </a:r>
            <a:r>
              <a:rPr lang="en-US" altLang="ja-JP" sz="2400" dirty="0">
                <a:solidFill>
                  <a:prstClr val="black"/>
                </a:solidFill>
              </a:rPr>
              <a:t>O</a:t>
            </a:r>
            <a:endParaRPr lang="en-US" altLang="ja-JP" sz="160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61919A8-9DE4-498A-A98E-0F2008498C0E}"/>
              </a:ext>
            </a:extLst>
          </p:cNvPr>
          <p:cNvSpPr txBox="1"/>
          <p:nvPr/>
        </p:nvSpPr>
        <p:spPr>
          <a:xfrm>
            <a:off x="3994381" y="4581311"/>
            <a:ext cx="249108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[Zn(OH)</a:t>
            </a:r>
            <a:r>
              <a:rPr lang="ja-JP" altLang="en-US" sz="2400" dirty="0">
                <a:solidFill>
                  <a:prstClr val="black"/>
                </a:solidFill>
              </a:rPr>
              <a:t>₄</a:t>
            </a:r>
            <a:r>
              <a:rPr lang="en-US" altLang="ja-JP" sz="2400" dirty="0">
                <a:solidFill>
                  <a:prstClr val="black"/>
                </a:solidFill>
              </a:rPr>
              <a:t>]²⁻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8C345F8-A8FA-432B-8DD8-748A2770143E}"/>
              </a:ext>
            </a:extLst>
          </p:cNvPr>
          <p:cNvSpPr txBox="1"/>
          <p:nvPr/>
        </p:nvSpPr>
        <p:spPr>
          <a:xfrm>
            <a:off x="5098077" y="5282743"/>
            <a:ext cx="109316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4OH⁻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2E2DDBF-B5A8-471D-B46E-7A965880915D}"/>
              </a:ext>
            </a:extLst>
          </p:cNvPr>
          <p:cNvSpPr txBox="1"/>
          <p:nvPr/>
        </p:nvSpPr>
        <p:spPr>
          <a:xfrm>
            <a:off x="5312103" y="5173699"/>
            <a:ext cx="1278668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2OH</a:t>
            </a:r>
            <a:r>
              <a:rPr lang="ja-JP" altLang="en-US" sz="2400" dirty="0">
                <a:solidFill>
                  <a:prstClr val="black"/>
                </a:solidFill>
              </a:rPr>
              <a:t>⁻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2564107-0DA5-464C-9721-EF044838C974}"/>
              </a:ext>
            </a:extLst>
          </p:cNvPr>
          <p:cNvSpPr txBox="1"/>
          <p:nvPr/>
        </p:nvSpPr>
        <p:spPr>
          <a:xfrm>
            <a:off x="2702423" y="5306832"/>
            <a:ext cx="109316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4OH</a:t>
            </a:r>
            <a:r>
              <a:rPr lang="en-US" altLang="ja-JP" sz="2400" dirty="0">
                <a:solidFill>
                  <a:prstClr val="black"/>
                </a:solidFill>
              </a:rPr>
              <a:t>⁻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525B51-6795-4E00-9100-C4213B6A71B2}"/>
              </a:ext>
            </a:extLst>
          </p:cNvPr>
          <p:cNvSpPr txBox="1"/>
          <p:nvPr/>
        </p:nvSpPr>
        <p:spPr>
          <a:xfrm>
            <a:off x="5409465" y="6228615"/>
            <a:ext cx="808278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2e</a:t>
            </a:r>
            <a:r>
              <a:rPr lang="ja-JP" altLang="en-US" sz="2400" dirty="0">
                <a:solidFill>
                  <a:prstClr val="black"/>
                </a:solidFill>
              </a:rPr>
              <a:t>⁻</a:t>
            </a:r>
            <a:endParaRPr lang="en-US" altLang="ja-JP" sz="1800" dirty="0">
              <a:solidFill>
                <a:prstClr val="black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B5E956B-56D1-4186-A5C9-424C046552B1}"/>
              </a:ext>
            </a:extLst>
          </p:cNvPr>
          <p:cNvSpPr txBox="1"/>
          <p:nvPr/>
        </p:nvSpPr>
        <p:spPr>
          <a:xfrm>
            <a:off x="4961060" y="5857150"/>
            <a:ext cx="808278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2e</a:t>
            </a:r>
            <a:r>
              <a:rPr lang="ja-JP" altLang="en-US" sz="2400" dirty="0">
                <a:solidFill>
                  <a:prstClr val="black"/>
                </a:solidFill>
              </a:rPr>
              <a:t>⁻</a:t>
            </a:r>
            <a:endParaRPr lang="en-US" altLang="ja-JP" sz="1600" dirty="0">
              <a:solidFill>
                <a:prstClr val="black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61FA88E-CD71-4DB1-94E8-378543129A2B}"/>
              </a:ext>
            </a:extLst>
          </p:cNvPr>
          <p:cNvSpPr txBox="1"/>
          <p:nvPr/>
        </p:nvSpPr>
        <p:spPr>
          <a:xfrm>
            <a:off x="2453128" y="6262629"/>
            <a:ext cx="808278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2e</a:t>
            </a:r>
            <a:r>
              <a:rPr lang="ja-JP" altLang="en-US" sz="2400" dirty="0">
                <a:solidFill>
                  <a:prstClr val="black"/>
                </a:solidFill>
              </a:rPr>
              <a:t>⁻</a:t>
            </a:r>
            <a:endParaRPr lang="en-US" altLang="ja-JP" sz="1800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CF48F90-ACD4-44E8-8402-6909900A3E91}"/>
              </a:ext>
            </a:extLst>
          </p:cNvPr>
          <p:cNvSpPr txBox="1"/>
          <p:nvPr/>
        </p:nvSpPr>
        <p:spPr>
          <a:xfrm>
            <a:off x="2835280" y="5911051"/>
            <a:ext cx="808278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2e</a:t>
            </a:r>
            <a:r>
              <a:rPr lang="ja-JP" altLang="en-US" sz="2400" dirty="0">
                <a:solidFill>
                  <a:prstClr val="black"/>
                </a:solidFill>
              </a:rPr>
              <a:t>⁻</a:t>
            </a:r>
            <a:endParaRPr lang="en-US" altLang="ja-JP" sz="1800" dirty="0">
              <a:solidFill>
                <a:prstClr val="black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35B2B9B-7469-4632-BD6A-9FA680599CFA}"/>
              </a:ext>
            </a:extLst>
          </p:cNvPr>
          <p:cNvSpPr txBox="1"/>
          <p:nvPr/>
        </p:nvSpPr>
        <p:spPr>
          <a:xfrm>
            <a:off x="3781815" y="5256123"/>
            <a:ext cx="1278668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2OH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⁻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E345A3-F51C-4BAE-9F81-15878BAF11AD}"/>
              </a:ext>
            </a:extLst>
          </p:cNvPr>
          <p:cNvSpPr txBox="1"/>
          <p:nvPr/>
        </p:nvSpPr>
        <p:spPr>
          <a:xfrm>
            <a:off x="6605315" y="929544"/>
            <a:ext cx="5591690" cy="10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3200" dirty="0">
                <a:solidFill>
                  <a:sysClr val="windowText" lastClr="000000"/>
                </a:solidFill>
              </a:rPr>
              <a:t>[Zn(OH)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₄</a:t>
            </a:r>
            <a:r>
              <a:rPr lang="en-US" altLang="ja-JP" sz="3200" dirty="0">
                <a:solidFill>
                  <a:sysClr val="windowText" lastClr="000000"/>
                </a:solidFill>
              </a:rPr>
              <a:t>]²⁻+2e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⁻→</a:t>
            </a:r>
            <a:r>
              <a:rPr lang="en-US" altLang="ja-JP" sz="3200" dirty="0">
                <a:solidFill>
                  <a:sysClr val="windowText" lastClr="000000"/>
                </a:solidFill>
              </a:rPr>
              <a:t>Zn+4OH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⁻</a:t>
            </a:r>
            <a:endParaRPr lang="en-US" altLang="ja-JP" sz="3200" dirty="0">
              <a:solidFill>
                <a:sysClr val="windowText" lastClr="000000"/>
              </a:solidFill>
            </a:endParaRPr>
          </a:p>
          <a:p>
            <a:pPr defTabSz="457154"/>
            <a:r>
              <a:rPr lang="en-US" altLang="ja-JP" sz="3200" dirty="0">
                <a:solidFill>
                  <a:sysClr val="windowText" lastClr="000000"/>
                </a:solidFill>
              </a:rPr>
              <a:t>2H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₂</a:t>
            </a:r>
            <a:r>
              <a:rPr lang="en-US" altLang="ja-JP" sz="3200" dirty="0">
                <a:solidFill>
                  <a:sysClr val="windowText" lastClr="000000"/>
                </a:solidFill>
              </a:rPr>
              <a:t>O+2e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⁻→</a:t>
            </a:r>
            <a:r>
              <a:rPr lang="en-US" altLang="ja-JP" sz="3200" dirty="0">
                <a:solidFill>
                  <a:sysClr val="windowText" lastClr="000000"/>
                </a:solidFill>
              </a:rPr>
              <a:t>H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₂</a:t>
            </a:r>
            <a:r>
              <a:rPr lang="en-US" altLang="ja-JP" sz="3200" dirty="0">
                <a:solidFill>
                  <a:sysClr val="windowText" lastClr="000000"/>
                </a:solidFill>
              </a:rPr>
              <a:t>+2OH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⁻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4D9B49C-76C2-4F47-A544-75D62DC8B92D}"/>
              </a:ext>
            </a:extLst>
          </p:cNvPr>
          <p:cNvSpPr txBox="1"/>
          <p:nvPr/>
        </p:nvSpPr>
        <p:spPr>
          <a:xfrm>
            <a:off x="6605316" y="931123"/>
            <a:ext cx="6031502" cy="10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kumimoji="0" lang="en-US" altLang="ja-JP" sz="3200" dirty="0">
                <a:solidFill>
                  <a:srgbClr val="FF0000"/>
                </a:solidFill>
              </a:rPr>
              <a:t>[</a:t>
            </a:r>
            <a:r>
              <a:rPr lang="en-US" altLang="ja-JP" sz="3200" dirty="0">
                <a:solidFill>
                  <a:srgbClr val="FF0000"/>
                </a:solidFill>
              </a:rPr>
              <a:t>Zn(OH)</a:t>
            </a:r>
            <a:r>
              <a:rPr lang="ja-JP" altLang="en-US" sz="3200" dirty="0">
                <a:solidFill>
                  <a:srgbClr val="FF0000"/>
                </a:solidFill>
              </a:rPr>
              <a:t>₄</a:t>
            </a:r>
            <a:r>
              <a:rPr lang="en-US" altLang="ja-JP" sz="3200" dirty="0">
                <a:solidFill>
                  <a:srgbClr val="FF0000"/>
                </a:solidFill>
              </a:rPr>
              <a:t>]²⁻+2e</a:t>
            </a:r>
            <a:r>
              <a:rPr lang="ja-JP" altLang="en-US" sz="3200" dirty="0">
                <a:solidFill>
                  <a:srgbClr val="FF0000"/>
                </a:solidFill>
              </a:rPr>
              <a:t>⁻→</a:t>
            </a:r>
            <a:r>
              <a:rPr lang="en-US" altLang="ja-JP" sz="3200" dirty="0">
                <a:solidFill>
                  <a:srgbClr val="FF0000"/>
                </a:solidFill>
              </a:rPr>
              <a:t>Zn+4OH</a:t>
            </a:r>
            <a:r>
              <a:rPr lang="ja-JP" altLang="en-US" sz="3200" dirty="0">
                <a:solidFill>
                  <a:srgbClr val="FF0000"/>
                </a:solidFill>
              </a:rPr>
              <a:t>⁻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defTabSz="457154"/>
            <a:r>
              <a:rPr lang="en-US" altLang="ja-JP" sz="3200" dirty="0">
                <a:solidFill>
                  <a:srgbClr val="FF0000"/>
                </a:solidFill>
              </a:rPr>
              <a:t>2H</a:t>
            </a:r>
            <a:r>
              <a:rPr lang="ja-JP" altLang="en-US" sz="3200" dirty="0">
                <a:solidFill>
                  <a:srgbClr val="FF0000"/>
                </a:solidFill>
              </a:rPr>
              <a:t>₂</a:t>
            </a:r>
            <a:r>
              <a:rPr lang="en-US" altLang="ja-JP" sz="3200" dirty="0">
                <a:solidFill>
                  <a:srgbClr val="FF0000"/>
                </a:solidFill>
              </a:rPr>
              <a:t>O+2e</a:t>
            </a:r>
            <a:r>
              <a:rPr lang="ja-JP" altLang="en-US" sz="3200" dirty="0">
                <a:solidFill>
                  <a:srgbClr val="FF0000"/>
                </a:solidFill>
              </a:rPr>
              <a:t>⁻→</a:t>
            </a:r>
            <a:r>
              <a:rPr lang="en-US" altLang="ja-JP" sz="3200" dirty="0">
                <a:solidFill>
                  <a:srgbClr val="FF0000"/>
                </a:solidFill>
              </a:rPr>
              <a:t>H</a:t>
            </a:r>
            <a:r>
              <a:rPr lang="ja-JP" altLang="en-US" sz="3200" dirty="0">
                <a:solidFill>
                  <a:srgbClr val="FF0000"/>
                </a:solidFill>
              </a:rPr>
              <a:t>₂</a:t>
            </a:r>
            <a:r>
              <a:rPr lang="en-US" altLang="ja-JP" sz="3200" dirty="0">
                <a:solidFill>
                  <a:srgbClr val="FF0000"/>
                </a:solidFill>
              </a:rPr>
              <a:t>+2OH</a:t>
            </a:r>
            <a:r>
              <a:rPr lang="ja-JP" altLang="en-US" sz="3200" dirty="0">
                <a:solidFill>
                  <a:srgbClr val="FF0000"/>
                </a:solidFill>
              </a:rPr>
              <a:t>⁻</a:t>
            </a:r>
          </a:p>
        </p:txBody>
      </p:sp>
      <p:sp>
        <p:nvSpPr>
          <p:cNvPr id="20" name="楕円 19"/>
          <p:cNvSpPr/>
          <p:nvPr/>
        </p:nvSpPr>
        <p:spPr>
          <a:xfrm>
            <a:off x="3388399" y="5172036"/>
            <a:ext cx="570658" cy="49056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45" name="楕円 44"/>
          <p:cNvSpPr/>
          <p:nvPr/>
        </p:nvSpPr>
        <p:spPr>
          <a:xfrm>
            <a:off x="4764280" y="5170003"/>
            <a:ext cx="567535" cy="494974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80771" y="5198197"/>
            <a:ext cx="641457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Zn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04443" y="5201620"/>
            <a:ext cx="641457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Zn</a:t>
            </a:r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EB53C71-1763-4F75-BBA1-EB2C6FE40793}"/>
              </a:ext>
            </a:extLst>
          </p:cNvPr>
          <p:cNvSpPr txBox="1"/>
          <p:nvPr/>
        </p:nvSpPr>
        <p:spPr>
          <a:xfrm>
            <a:off x="3922131" y="3971042"/>
            <a:ext cx="1177388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2H</a:t>
            </a:r>
            <a:r>
              <a:rPr lang="ja-JP" altLang="en-US" sz="2400" dirty="0">
                <a:solidFill>
                  <a:prstClr val="black"/>
                </a:solidFill>
              </a:rPr>
              <a:t>₂</a:t>
            </a:r>
            <a:r>
              <a:rPr lang="en-US" altLang="ja-JP" sz="2400" dirty="0">
                <a:solidFill>
                  <a:prstClr val="black"/>
                </a:solidFill>
              </a:rPr>
              <a:t>O</a:t>
            </a:r>
            <a:endParaRPr lang="en-US" altLang="ja-JP" sz="1800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5151C5B-6FD9-4432-A8C7-089AF07DEFE2}"/>
              </a:ext>
            </a:extLst>
          </p:cNvPr>
          <p:cNvSpPr txBox="1"/>
          <p:nvPr/>
        </p:nvSpPr>
        <p:spPr>
          <a:xfrm>
            <a:off x="1421911" y="4852633"/>
            <a:ext cx="172381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2H</a:t>
            </a:r>
            <a:r>
              <a:rPr lang="ja-JP" altLang="en-US" sz="2400" dirty="0">
                <a:solidFill>
                  <a:prstClr val="black"/>
                </a:solidFill>
              </a:rPr>
              <a:t>₂</a:t>
            </a:r>
            <a:r>
              <a:rPr lang="en-US" altLang="ja-JP" sz="2400" dirty="0">
                <a:solidFill>
                  <a:prstClr val="black"/>
                </a:solidFill>
              </a:rPr>
              <a:t>O</a:t>
            </a:r>
            <a:endParaRPr lang="en-US" altLang="ja-JP" sz="16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91911" y="5092229"/>
            <a:ext cx="601657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sysClr val="windowText" lastClr="000000"/>
                </a:solidFill>
              </a:rPr>
              <a:t>H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₂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35619" y="4994723"/>
            <a:ext cx="553999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H</a:t>
            </a:r>
            <a:r>
              <a:rPr lang="ja-JP" altLang="en-US" sz="2400" dirty="0">
                <a:solidFill>
                  <a:prstClr val="black"/>
                </a:solidFill>
              </a:rPr>
              <a:t>₂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22019" r="25306" b="13287"/>
          <a:stretch/>
        </p:blipFill>
        <p:spPr>
          <a:xfrm rot="16200000">
            <a:off x="8470887" y="1691443"/>
            <a:ext cx="2899731" cy="4436154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1919A8-9DE4-498A-A98E-0F2008498C0E}"/>
              </a:ext>
            </a:extLst>
          </p:cNvPr>
          <p:cNvSpPr txBox="1"/>
          <p:nvPr/>
        </p:nvSpPr>
        <p:spPr>
          <a:xfrm>
            <a:off x="5445900" y="3855630"/>
            <a:ext cx="249108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[Zn(OH)</a:t>
            </a:r>
            <a:r>
              <a:rPr lang="ja-JP" altLang="en-US" sz="2400" dirty="0">
                <a:solidFill>
                  <a:prstClr val="black"/>
                </a:solidFill>
              </a:rPr>
              <a:t>₄</a:t>
            </a:r>
            <a:r>
              <a:rPr lang="en-US" altLang="ja-JP" sz="2400" dirty="0">
                <a:solidFill>
                  <a:prstClr val="black"/>
                </a:solidFill>
              </a:rPr>
              <a:t>]²⁻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61919A8-9DE4-498A-A98E-0F2008498C0E}"/>
              </a:ext>
            </a:extLst>
          </p:cNvPr>
          <p:cNvSpPr txBox="1"/>
          <p:nvPr/>
        </p:nvSpPr>
        <p:spPr>
          <a:xfrm>
            <a:off x="1249380" y="3344981"/>
            <a:ext cx="2491085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/>
            <a:r>
              <a:rPr lang="en-US" altLang="ja-JP" sz="2400" dirty="0">
                <a:solidFill>
                  <a:prstClr val="black"/>
                </a:solidFill>
              </a:rPr>
              <a:t>[Zn(OH)</a:t>
            </a:r>
            <a:r>
              <a:rPr lang="ja-JP" altLang="en-US" sz="2400" dirty="0">
                <a:solidFill>
                  <a:prstClr val="black"/>
                </a:solidFill>
              </a:rPr>
              <a:t>₄</a:t>
            </a:r>
            <a:r>
              <a:rPr lang="en-US" altLang="ja-JP" sz="2400" dirty="0">
                <a:solidFill>
                  <a:prstClr val="black"/>
                </a:solidFill>
              </a:rPr>
              <a:t>]²⁻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8778E-17 L 0.10977 1.38778E-17 C 0.15886 1.38778E-17 0.21953 0.20347 0.21953 0.36875 L 0.21953 0.737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3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1289 3.33333E-6 C 0.16341 3.33333E-6 0.22604 0.20439 0.22604 0.37037 L 0.22604 0.7416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2 0.00324 L -0.01602 0.00324 C -0.01264 0.01019 -0.00976 0.01829 -0.00572 0.02407 C -0.0026 0.02847 0.00769 0.03009 0.01107 0.03102 C 0.01928 0.03009 0.02748 0.03032 0.03568 0.0287 C 0.03829 0.02801 0.04336 0.02407 0.04336 0.02407 C 0.04558 0.02107 0.04753 0.01759 0.04987 0.01482 C 0.053 0.01111 0.05547 0.00995 0.05886 0.00787 C 0.06146 -0.00602 0.06159 -0.00301 0.05886 -0.02639 C 0.0586 -0.02917 0.05704 -0.03102 0.05639 -0.03333 C 0.05573 -0.03565 0.05599 -0.03866 0.05508 -0.04028 C 0.05287 -0.04421 0.04987 -0.0463 0.04727 -0.04954 C 0.04597 -0.05093 0.04493 -0.05393 0.04336 -0.05393 L 0.02787 -0.05393 L 0.02787 -0.05393 " pathEditMode="relative" ptsTypes="AAAAAAAAAAAAA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61 -0.00023 0.00521 -0.00046 0.00782 -0.00046 C 0.01302 -0.00046 0.00847 0.00093 0.01315 -0.00093 C 0.01745 0 0.01836 0.00069 0.02292 -0.00046 C 0.02435 -0.00069 0.02579 -0.00162 0.02722 -0.00208 C 0.02839 -0.00255 0.02969 -0.00278 0.03086 -0.00301 C 0.03594 -0.00255 0.03698 -0.00255 0.04206 -0.00162 C 0.04336 -0.00139 0.04454 -0.00116 0.04571 -0.00093 C 0.04649 -0.00116 0.04727 -0.00139 0.04805 -0.00162 C 0.04909 -0.00185 0.05013 -0.00185 0.05118 -0.00208 C 0.05261 -0.00255 0.05391 -0.00347 0.05534 -0.00417 C 0.05638 -0.00486 0.05769 -0.00532 0.0586 -0.00648 C 0.07813 -0.02685 0.06133 -0.01181 0.0711 -0.02037 C 0.07227 -0.02315 0.07357 -0.02546 0.0737 -0.02893 C 0.07383 -0.03056 0.07357 -0.03218 0.07344 -0.03356 C 0.0737 -0.03542 0.07383 -0.03704 0.07396 -0.03866 C 0.07409 -0.04005 0.07409 -0.04143 0.07422 -0.04259 C 0.07435 -0.04352 0.07461 -0.04421 0.07474 -0.04514 C 0.07487 -0.04653 0.075 -0.04768 0.07513 -0.04907 C 0.07526 -0.04931 0.07526 -0.05 0.07539 -0.05023 C 0.08542 -0.06412 0.0711 -0.0419 0.0819 -0.05787 C 0.0823 -0.05856 0.08256 -0.05926 0.08282 -0.05995 C 0.08386 -0.06296 0.08425 -0.06643 0.08568 -0.06852 C 0.08737 -0.07106 0.08972 -0.0713 0.09167 -0.07292 C 0.09584 -0.07639 0.09688 -0.0787 0.10039 -0.08426 C 0.10209 -0.08727 0.10391 -0.09028 0.1056 -0.09329 C 0.10625 -0.09444 0.10704 -0.09537 0.10756 -0.09676 C 0.1086 -0.09977 0.10834 -0.09907 0.11094 -0.10301 C 0.1125 -0.10556 0.11224 -0.10509 0.11407 -0.10556 C 0.11342 -0.10671 0.11302 -0.10787 0.11237 -0.10856 C 0.10977 -0.11204 0.11068 -0.10694 0.10756 -0.11366 C 0.1043 -0.12083 0.1056 -0.11852 0.10391 -0.1213 " pathEditMode="relative" ptsTypes="AAAAAAAAAAAAAAAAAAAAAAAAAAAAAAA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92 0.00116 -0.0017 0.00232 -0.00261 0.00325 C -0.00274 0.00348 -0.003 0.00348 -0.00313 0.00371 C -0.00638 0.00787 -0.00482 0.00672 -0.00638 0.00764 C -0.0069 0.00857 -0.00651 0.00811 -0.0073 0.0088 C -0.00847 0.00996 -0.00977 0.01112 -0.01107 0.0125 C -0.0112 0.0125 -0.01133 0.01274 -0.01146 0.01297 C -0.01159 0.0132 -0.01224 0.01343 -0.01237 0.01343 C -0.0125 0.01366 -0.01263 0.01366 -0.01276 0.01389 C -0.01342 0.01459 -0.01407 0.01505 -0.01459 0.01551 C -0.01524 0.01621 -0.01563 0.01713 -0.01628 0.0176 C -0.01667 0.01783 -0.01719 0.01806 -0.01771 0.01829 C -0.01914 0.01991 -0.02058 0.02153 -0.02214 0.02292 C -0.0224 0.02315 -0.02266 0.02315 -0.02292 0.02315 C -0.02305 0.02338 -0.02318 0.02338 -0.02331 0.02362 C -0.02357 0.02338 -0.0237 0.02338 -0.02396 0.02315 C -0.02409 0.02315 -0.02422 0.02315 -0.02435 0.02292 C -0.02513 0.02269 -0.028 0.02223 -0.02813 0.02223 C -0.02826 0.02223 -0.02839 0.02223 -0.02852 0.022 C -0.0293 0.0213 -0.02956 0.02037 -0.0306 0.02037 L -0.03177 0.02014 C -0.0319 0.01991 -0.03204 0.01945 -0.03204 0.01922 C -0.03217 0.01922 -0.0323 0.01899 -0.03243 0.01875 C -0.03243 0.01852 -0.03243 0.01829 -0.03256 0.01806 C -0.03256 0.01806 -0.03347 0.0176 -0.03347 0.0176 C -0.03373 0.01737 -0.03399 0.01713 -0.03412 0.0169 C -0.03425 0.01667 -0.03451 0.01644 -0.03464 0.01644 C -0.03477 0.01621 -0.03503 0.01598 -0.03529 0.01551 C -0.03529 0.01505 -0.03542 0.01343 -0.03555 0.01274 C -0.03568 0.01227 -0.03568 0.01181 -0.03581 0.01135 C -0.03594 0.01112 -0.03607 0.01088 -0.0362 0.01065 C -0.03659 0.01042 -0.03711 0.01042 -0.0375 0.01042 C -0.03763 0.01019 -0.03776 0.01019 -0.03789 0.00996 C -0.03815 0.00973 -0.03829 0.0095 -0.03842 0.00926 C -0.03959 0.00834 -0.04076 0.00764 -0.04193 0.00672 C -0.04232 0.00649 -0.04284 0.00625 -0.04323 0.00579 C -0.04349 0.00533 -0.04375 0.00487 -0.04414 0.00463 C -0.0444 0.00417 -0.04467 0.00417 -0.04493 0.00371 C -0.04532 0.00348 -0.04558 0.00301 -0.04597 0.00278 C -0.04623 0.00255 -0.04649 0.00232 -0.04675 0.00209 C -0.04727 0.00162 -0.04766 0.00116 -0.04805 0.0007 C -0.04818 0.00047 -0.04818 0.00024 -0.04831 0 C -0.04844 0 -0.04857 0 -0.0487 -0.00023 C -0.04883 -0.00162 -0.04883 -0.003 -0.04883 -0.00439 C -0.04883 -0.00463 -0.04896 -0.00486 -0.04896 -0.00509 C -0.04948 -0.0074 -0.04909 -0.00532 -0.04935 -0.00694 C -0.04909 -0.01018 -0.04961 -0.0074 -0.04883 -0.00902 C -0.04883 -0.00925 -0.04883 -0.00949 -0.0487 -0.00972 C -0.0487 -0.00995 -0.04857 -0.01018 -0.04844 -0.01018 C -0.04844 -0.01064 -0.04844 -0.01088 -0.04831 -0.01134 C -0.04818 -0.01157 -0.04805 -0.0118 -0.04792 -0.01203 C -0.04779 -0.01226 -0.04766 -0.0125 -0.04766 -0.01273 C -0.04727 -0.01342 -0.0474 -0.01296 -0.04688 -0.01365 C -0.04675 -0.01388 -0.04662 -0.01412 -0.04649 -0.01435 C -0.04649 -0.01481 -0.04649 -0.01504 -0.04636 -0.0155 C -0.04623 -0.01574 -0.0461 -0.0162 -0.04597 -0.01666 C -0.04584 -0.01713 -0.04571 -0.01759 -0.04558 -0.01805 C -0.04545 -0.01828 -0.04545 -0.01851 -0.04545 -0.01875 C -0.04532 -0.01921 -0.04532 -0.01967 -0.04532 -0.02013 C -0.04519 -0.02037 -0.04493 -0.02037 -0.0448 -0.0206 C -0.04467 -0.02083 -0.0444 -0.02106 -0.04427 -0.02129 C -0.04401 -0.02175 -0.04375 -0.02222 -0.04349 -0.02291 C -0.04284 -0.02407 -0.04362 -0.02291 -0.04271 -0.02407 C -0.04349 -0.0243 -0.04427 -0.0243 -0.0448 -0.02476 C -0.04532 -0.02523 -0.04545 -0.02615 -0.04584 -0.02685 C -0.04636 -0.02777 -0.04623 -0.02754 -0.04675 -0.028 C -0.04688 -0.02824 -0.04701 -0.02824 -0.04714 -0.02847 C -0.04727 -0.02847 -0.04753 -0.02847 -0.04766 -0.0287 C -0.04779 -0.02939 -0.04766 -0.03009 -0.04779 -0.03101 C -0.04779 -0.03125 -0.04779 -0.03171 -0.04792 -0.03217 C -0.04779 -0.03333 -0.04792 -0.03425 -0.04779 -0.03541 C -0.04766 -0.03588 -0.04727 -0.03611 -0.04701 -0.03657 C -0.04662 -0.03726 -0.04688 -0.03703 -0.04636 -0.03726 C -0.04623 -0.03773 -0.04597 -0.03796 -0.04584 -0.03842 C -0.04571 -0.03842 -0.04545 -0.03842 -0.04545 -0.03865 C -0.04519 -0.03888 -0.04519 -0.03935 -0.04506 -0.03981 C -0.04506 -0.04027 -0.04493 -0.04074 -0.04467 -0.0412 C -0.04454 -0.04166 -0.0444 -0.04166 -0.04427 -0.04213 C -0.04336 -0.04398 -0.04454 -0.04189 -0.04375 -0.04328 C -0.04323 -0.04884 -0.04401 -0.04097 -0.04323 -0.04606 C -0.0431 -0.04652 -0.04323 -0.04722 -0.0431 -0.04791 C -0.04297 -0.04814 -0.04284 -0.04861 -0.04258 -0.04861 C -0.04076 -0.04976 -0.03881 -0.05069 -0.03698 -0.05162 C -0.03672 -0.05185 -0.03633 -0.05185 -0.03607 -0.05185 C -0.0336 -0.05763 -0.03451 -0.05509 -0.03308 -0.05925 C -0.03308 -0.05972 -0.03308 -0.06018 -0.03295 -0.06041 C -0.03282 -0.06064 -0.03282 -0.05995 -0.03282 -0.05972 C -0.03256 -0.05787 -0.03282 -0.05879 -0.03243 -0.05787 C -0.03099 -0.05833 -0.02943 -0.05879 -0.02813 -0.05949 C -0.02709 -0.05995 -0.02787 -0.06018 -0.02709 -0.05972 C -0.02696 -0.05972 -0.02683 -0.05972 -0.0267 -0.05995 C -0.02657 -0.06018 -0.02657 -0.06041 -0.02657 -0.06064 C -0.02657 -0.06088 -0.02644 -0.06111 -0.02644 -0.06111 L -0.02644 -0.06111 " pathEditMode="relative" ptsTypes="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0.0007 -0.00273 0.00116 -0.00403 0.00162 C -0.00494 0.00209 -0.00585 0.00209 -0.00677 0.00255 C -0.00937 0.00347 -0.00781 0.00301 -0.01067 0.00486 C -0.01132 0.0051 -0.01184 0.00533 -0.0125 0.00556 C -0.01328 0.00579 -0.01393 0.00602 -0.01471 0.00648 C -0.01536 0.00672 -0.01588 0.00695 -0.01653 0.00718 C -0.01861 0.00787 -0.02057 0.00834 -0.02265 0.0088 C -0.02682 0.01111 -0.01914 0.00695 -0.0289 0.01042 C -0.03033 0.01088 -0.03294 0.01273 -0.03294 0.01273 C -0.03541 0.0125 -0.03802 0.0125 -0.04049 0.01181 C -0.04127 0.01181 -0.04192 0.01019 -0.0427 0.01042 C -0.04557 0.01065 -0.04843 0.01181 -0.05117 0.01343 C -0.05156 0.01366 -0.05208 0.01389 -0.05247 0.01435 C -0.05286 0.01482 -0.05338 0.01528 -0.05377 0.01597 C -0.05455 0.01551 -0.0552 0.01528 -0.05598 0.01505 C -0.05651 0.01482 -0.0569 0.01435 -0.05729 0.01435 C -0.0582 0.01389 -0.05911 0.01366 -0.06002 0.01343 C -0.06054 0.01297 -0.06119 0.01227 -0.06171 0.01181 C -0.06393 0.01065 -0.06393 0.01204 -0.06575 0.00949 C -0.0664 0.00857 -0.06757 0.00648 -0.06757 0.00648 C -0.0677 0.00371 -0.06757 0.00116 -0.06796 -0.00139 C -0.06809 -0.00231 -0.06861 -0.00254 -0.06888 -0.00301 C -0.06914 -0.0037 -0.06901 -0.00486 -0.06927 -0.00555 C -0.07083 -0.00903 -0.07239 -0.01041 -0.0746 -0.0125 C -0.07513 -0.01296 -0.07552 -0.01296 -0.07604 -0.01342 C -0.07747 -0.01597 -0.07643 -0.01458 -0.07955 -0.01643 L -0.08085 -0.01736 C -0.08098 -0.01805 -0.08125 -0.01875 -0.08125 -0.01967 C -0.08151 -0.02083 -0.08151 -0.02222 -0.08177 -0.02361 C -0.08203 -0.02523 -0.08281 -0.02639 -0.08346 -0.02754 C -0.08372 -0.02893 -0.08359 -0.03032 -0.08398 -0.03148 C -0.08437 -0.03264 -0.08528 -0.03287 -0.0858 -0.03379 C -0.08645 -0.03495 -0.08684 -0.03657 -0.0875 -0.03773 C -0.08789 -0.03842 -0.08841 -0.03865 -0.0888 -0.03935 C -0.08958 -0.04051 -0.09036 -0.0419 -0.09101 -0.04328 L -0.09244 -0.0456 C -0.09257 -0.04653 -0.09283 -0.04722 -0.09283 -0.04815 C -0.09309 -0.05324 -0.0927 -0.05856 -0.09322 -0.06389 C -0.09335 -0.06458 -0.09414 -0.06435 -0.09466 -0.06458 C -0.09492 -0.0662 -0.09505 -0.06805 -0.09557 -0.06944 C -0.09583 -0.07014 -0.09622 -0.07083 -0.09635 -0.07176 C -0.09661 -0.07245 -0.09661 -0.07338 -0.09687 -0.07407 C -0.09713 -0.07477 -0.09778 -0.075 -0.09817 -0.07569 C -0.0983 -0.07639 -0.09843 -0.07731 -0.09856 -0.07801 C -0.09882 -0.0787 -0.09921 -0.07893 -0.09947 -0.07963 C -0.09986 -0.08032 -0.10013 -0.08125 -0.10039 -0.08194 C -0.10052 -0.08449 -0.10052 -0.08727 -0.10078 -0.08981 C -0.10091 -0.09074 -0.10143 -0.09143 -0.10169 -0.09213 C -0.10221 -0.09352 -0.1026 -0.0949 -0.10299 -0.09606 C -0.10247 -0.10162 -0.10247 -0.10023 -0.10221 -0.10717 C -0.10195 -0.11065 -0.10195 -0.11412 -0.10169 -0.11736 C -0.10169 -0.11828 -0.10169 -0.11921 -0.1013 -0.1199 C -0.10091 -0.12037 -0.10039 -0.1199 -0.1 -0.1199 L -0.1 -0.1199 " pathEditMode="relative" ptsTypes="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073E-6 2.61282E-6 L 3.60073E-6 0.00023 C -0.00039 0.00231 -0.00065 0.00463 -0.00092 0.00694 C -0.00105 0.00787 -0.00118 0.00856 -0.00144 0.00925 C -0.00183 0.01064 -0.00313 0.01249 -0.00313 0.01273 C -0.00326 0.01342 -0.00378 0.01689 -0.00404 0.01805 C -0.0043 0.01897 -0.00456 0.01967 -0.00495 0.02036 C -0.0056 0.02175 -0.00638 0.02291 -0.00717 0.0243 L -0.00847 0.02661 L -0.0099 0.02916 C -0.01016 0.02962 -0.01055 0.03008 -0.01068 0.03055 C -0.01107 0.03147 -0.01146 0.03217 -0.01159 0.03309 C -0.01329 0.03957 -0.01159 0.0361 -0.01342 0.03934 C -0.01459 0.04536 -0.01407 0.04235 -0.01472 0.0479 C -0.01485 0.05068 -0.01498 0.05323 -0.01524 0.056 C -0.01524 0.0567 -0.0155 0.05739 -0.01563 0.05832 C -0.01576 0.05924 -0.01589 0.0604 -0.01602 0.06133 C -0.01589 0.06619 -0.01563 0.07081 -0.01563 0.07567 C -0.01563 0.07915 -0.01576 0.08239 -0.01602 0.08586 C -0.01615 0.08678 -0.01667 0.08748 -0.01693 0.08817 C -0.01719 0.08887 -0.01732 0.08979 -0.01745 0.09072 C -0.01876 0.09905 -0.01667 0.08725 -0.01876 0.09859 C -0.01889 0.09928 -0.01876 0.10044 -0.01915 0.1009 L -0.02097 0.10252 C -0.02123 0.10321 -0.02162 0.10391 -0.02188 0.10483 C -0.02214 0.10599 -0.02227 0.109 -0.02279 0.11039 C -0.02292 0.11085 -0.02331 0.11131 -0.02357 0.11201 C -0.02397 0.11293 -0.02423 0.11409 -0.02449 0.11502 C -0.02475 0.11594 -0.02514 0.11664 -0.0254 0.11733 C -0.02579 0.11895 -0.02605 0.12057 -0.02631 0.12219 C -0.02644 0.12289 -0.02657 0.12381 -0.0267 0.12451 C -0.02683 0.12566 -0.02683 0.12682 -0.02722 0.12775 C -0.02748 0.12867 -0.028 0.12937 -0.02852 0.13006 C -0.02878 0.13168 -0.02891 0.1333 -0.02943 0.13469 C -0.02969 0.13561 -0.03009 0.13631 -0.03035 0.13723 C -0.03048 0.13793 -0.03048 0.13885 -0.03074 0.13955 C -0.03113 0.14024 -0.03165 0.14047 -0.03204 0.14117 L -0.03425 0.15297 C -0.03438 0.15367 -0.03438 0.15482 -0.03477 0.15529 L -0.03608 0.15691 C -0.03634 0.15853 -0.03686 0.15991 -0.03699 0.16153 C -0.03751 0.16709 -0.03712 0.16477 -0.0379 0.16871 C -0.03803 0.17102 -0.03803 0.17357 -0.03829 0.17588 C -0.03842 0.17704 -0.03894 0.17797 -0.0392 0.17889 C -0.03933 0.17982 -0.03946 0.18051 -0.03959 0.18144 C -0.04102 0.18977 -0.03881 0.17797 -0.04089 0.18931 L -0.04142 0.19162 C -0.04155 0.19231 -0.04155 0.19324 -0.04181 0.19393 L -0.04272 0.19625 C -0.04389 0.2025 -0.04272 0.19532 -0.04363 0.20898 C -0.04363 0.20967 -0.04389 0.2106 -0.04402 0.21129 C -0.04428 0.21268 -0.04441 0.21384 -0.04454 0.21523 C -0.04467 0.21985 -0.04454 0.22425 -0.04545 0.22865 C -0.04571 0.23004 -0.04597 0.23119 -0.04623 0.23258 C -0.04649 0.23397 -0.04662 0.23513 -0.04675 0.23652 C -0.04688 0.23767 -0.04715 0.2386 -0.04715 0.23976 C -0.04819 0.25526 -0.04701 0.24624 -0.04806 0.25387 C -0.04832 0.25735 -0.04845 0.26221 -0.04897 0.26568 C -0.04962 0.271 -0.0491 0.26521 -0.05027 0.27054 C -0.0504 0.271 -0.05027 0.27146 -0.05027 0.27216 L -0.05027 0.27239 " pathEditMode="relative" rAng="0" ptsTypes="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136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7 0.00023 0.00352 0.00023 0.00534 0.00092 C 0.01433 0.00416 0.00534 0.00208 0.01068 0.00416 C 0.0125 0.00486 0.01433 0.00555 0.01615 0.00625 C 0.0168 0.00648 0.01732 0.00717 0.01797 0.00741 C 0.01888 0.00787 0.01993 0.0081 0.02097 0.00833 C 0.02188 0.00949 0.02292 0.01065 0.02396 0.01157 C 0.02448 0.01203 0.02513 0.01227 0.02579 0.01273 C 0.02774 0.01366 0.02904 0.01412 0.03112 0.01481 C 0.03178 0.01551 0.0323 0.01643 0.03295 0.0169 C 0.03386 0.01759 0.03503 0.01713 0.03594 0.01805 C 0.03659 0.01875 0.03672 0.02014 0.03711 0.02129 C 0.03868 0.02986 0.03633 0.01991 0.03959 0.02546 C 0.04011 0.02662 0.04037 0.02824 0.04076 0.02986 C 0.04115 0.03194 0.04167 0.03403 0.04193 0.03611 C 0.04271 0.04236 0.04284 0.04583 0.04428 0.05116 C 0.04506 0.0537 0.04558 0.0544 0.04675 0.05648 C 0.04714 0.05856 0.04727 0.06088 0.04792 0.06273 C 0.04831 0.06389 0.04922 0.06412 0.04974 0.06504 C 0.05013 0.06551 0.05053 0.06643 0.05092 0.06713 C 0.05144 0.06805 0.05144 0.06991 0.05209 0.07037 C 0.05378 0.07129 0.05573 0.07106 0.05756 0.07129 C 0.06446 0.07546 0.05769 0.07199 0.06654 0.07453 C 0.06732 0.07477 0.07123 0.07778 0.07136 0.07778 C 0.07201 0.07824 0.0724 0.0794 0.07318 0.07986 C 0.07409 0.08055 0.07513 0.08055 0.07618 0.08102 C 0.07696 0.08171 0.07787 0.08217 0.07852 0.0831 C 0.07904 0.08403 0.07956 0.08495 0.07969 0.08634 C 0.08047 0.09398 0.08034 0.10208 0.08099 0.10972 C 0.08099 0.11088 0.08138 0.1118 0.08152 0.11296 L 0.08269 0.12153 C 0.08256 0.12662 0.08243 0.13148 0.08217 0.13657 C 0.08204 0.13796 0.08152 0.13935 0.08152 0.14074 C 0.08152 0.14861 0.08178 0.15648 0.08217 0.16412 C 0.08217 0.16435 0.08308 0.17106 0.08334 0.17176 C 0.08373 0.17268 0.08451 0.17315 0.08516 0.17384 C 0.08633 0.17338 0.08763 0.17338 0.08868 0.17268 C 0.08946 0.17245 0.08985 0.1706 0.0905 0.1706 C 0.09349 0.17037 0.09649 0.17129 0.09948 0.17176 C 0.10092 0.17199 0.10235 0.17199 0.10378 0.17268 C 0.1043 0.17315 0.10443 0.17453 0.10495 0.17477 C 0.10652 0.17592 0.10821 0.17616 0.10977 0.17708 L 0.11146 0.17801 C 0.11172 0.17916 0.11237 0.18032 0.11211 0.18125 C 0.11146 0.18449 0.1056 0.18449 0.10547 0.18449 L 0.10196 0.18657 L 0.10013 0.18773 C 0.09896 0.18912 0.09753 0.19004 0.09649 0.1919 C 0.0961 0.19259 0.09584 0.19352 0.09532 0.19398 C 0.0948 0.19467 0.09415 0.19514 0.09349 0.19514 C 0.08959 0.19583 0.08555 0.19583 0.08152 0.19629 C 0.08191 0.19722 0.0823 0.19838 0.08269 0.19953 C 0.08412 0.20254 0.08594 0.2044 0.08269 0.20046 C 0.08165 0.19491 0.08282 0.19884 0.07917 0.19398 C 0.07865 0.19352 0.07735 0.1919 0.07787 0.1919 C 0.07943 0.1919 0.07982 0.19444 0.08034 0.19629 L 0.08034 0.19629 " pathEditMode="relative" ptsTypes="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34 -0.00093 0.00481 -0.00162 0.00716 -0.00255 C 0.00768 -0.00278 0.0082 -0.00324 0.00859 -0.00348 C 0.01315 -0.00579 0.0177 -0.00741 0.02213 -0.01042 C 0.02395 -0.01158 0.02565 -0.01273 0.02747 -0.01389 C 0.0289 -0.01459 0.03046 -0.01482 0.0319 -0.01551 C 0.03776 -0.01806 0.03372 -0.0169 0.0401 -0.01806 C 0.04166 -0.01783 0.04336 -0.0176 0.04492 -0.01713 C 0.0457 -0.01713 0.04648 -0.01621 0.04739 -0.01644 C 0.04935 -0.01667 0.05117 -0.0176 0.05312 -0.01806 C 0.05872 -0.01551 0.05416 -0.01713 0.06614 -0.01898 C 0.06862 -0.01922 0.07109 -0.01945 0.07343 -0.01991 C 0.07448 -0.02037 0.07539 -0.02107 0.0763 -0.02153 C 0.08229 -0.02385 0.09401 -0.02176 0.09713 -0.02153 C 0.10429 -0.01898 0.09192 -0.02338 0.10586 -0.01898 C 0.10885 -0.01806 0.10703 -0.01783 0.11067 -0.01644 C 0.11315 -0.01528 0.11562 -0.01528 0.11796 -0.01389 C 0.12057 -0.01227 0.11888 -0.01297 0.1233 -0.01204 C 0.12369 -0.01158 0.12421 -0.01065 0.12474 -0.01042 C 0.12539 -0.00996 0.12604 -0.00973 0.12669 -0.00949 C 0.12708 -0.00926 0.1276 -0.0088 0.12812 -0.00857 C 0.12942 -0.00625 0.13151 -0.00185 0.13346 0 C 0.13385 0.00046 0.13437 0.00046 0.13489 0.00092 C 0.13541 0.00139 0.13593 0.00185 0.13632 0.00254 C 0.13815 0.00671 0.13515 0.00416 0.13828 0.00602 C 0.1388 0.00717 0.13906 0.00856 0.13971 0.00949 C 0.1401 0.00995 0.14075 0.00972 0.14114 0.01041 C 0.14153 0.01088 0.1414 0.01203 0.14166 0.01296 C 0.14349 0.02037 0.14192 0.01296 0.1431 0.01898 C 0.14375 0.03796 0.1427 0.02708 0.14453 0.03773 C 0.14479 0.03889 0.14466 0.04027 0.14505 0.0412 C 0.14531 0.04213 0.14596 0.04236 0.14648 0.04305 C 0.14687 0.04537 0.14752 0.04745 0.14739 0.04977 C 0.14739 0.05208 0.14752 0.06365 0.14648 0.06875 C 0.14622 0.0699 0.14583 0.07106 0.14557 0.07222 C 0.14531 0.07453 0.14531 0.07685 0.14505 0.07916 C 0.1444 0.08495 0.14427 0.08356 0.14362 0.08773 C 0.14336 0.08912 0.14296 0.09236 0.14257 0.09375 C 0.14218 0.09514 0.14166 0.09652 0.14114 0.09815 C 0.14101 0.0993 0.14101 0.10046 0.14062 0.10139 C 0.13971 0.10416 0.13724 0.10926 0.13724 0.10926 C 0.13711 0.11018 0.13711 0.11111 0.13685 0.1118 C 0.13645 0.11273 0.1358 0.11296 0.13541 0.11342 C 0.13424 0.11527 0.13294 0.11666 0.13203 0.11875 C 0.13138 0.1199 0.13112 0.12176 0.13046 0.12291 C 0.12981 0.1243 0.12877 0.125 0.12812 0.12639 C 0.12721 0.12824 0.12656 0.13055 0.12565 0.1324 C 0.12526 0.13333 0.12474 0.13426 0.12421 0.13495 C 0.1233 0.14004 0.12448 0.13541 0.12226 0.13935 C 0.12187 0.14004 0.12174 0.1412 0.12135 0.1419 C 0.1207 0.14305 0.11992 0.14352 0.1194 0.14444 C 0.11901 0.14514 0.11888 0.14629 0.11849 0.14699 C 0.11484 0.15254 0.10794 0.15555 0.10494 0.15902 C 0.10364 0.16065 0.10286 0.16157 0.10156 0.1625 C 0.10091 0.16296 0.10026 0.16319 0.09961 0.16342 C 0.0983 0.16504 0.097 0.1669 0.0957 0.16852 C 0.09336 0.17152 0.08841 0.17708 0.08841 0.17708 C 0.08815 0.17801 0.08789 0.17893 0.0875 0.17986 C 0.0858 0.18287 0.08606 0.17986 0.08606 0.18333 L 0.08606 0.18333 " pathEditMode="relative" ptsTypes="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7 -0.00393 0.00339 -0.00764 0.00521 -0.01134 C 0.00573 -0.01226 0.00638 -0.01296 0.00677 -0.01389 C 0.00703 -0.01458 0.0069 -0.01574 0.00716 -0.01643 C 0.00834 -0.0199 0.00977 -0.02338 0.01107 -0.02685 C 0.01263 -0.03055 0.01446 -0.03402 0.01589 -0.03796 C 0.01628 -0.03889 0.01641 -0.03981 0.01693 -0.04051 C 0.01966 -0.04467 0.02279 -0.04838 0.02552 -0.05254 C 0.02748 -0.05555 0.02539 -0.05532 0.028 -0.05787 C 0.02891 -0.05856 0.03008 -0.05856 0.03086 -0.05949 C 0.04193 -0.07199 0.05209 -0.08703 0.06381 -0.09745 C 0.06472 -0.09814 0.06576 -0.09907 0.06667 -0.1 C 0.06993 -0.10301 0.07318 -0.10625 0.07644 -0.10949 C 0.07683 -0.10972 0.07735 -0.10995 0.07787 -0.11018 L 0.09193 -0.11713 C 0.09232 -0.11736 0.09284 -0.11782 0.09336 -0.11805 C 0.09479 -0.11851 0.09623 -0.11851 0.09766 -0.11875 C 0.09857 -0.11944 0.10183 -0.12245 0.10352 -0.12314 C 0.10495 -0.12384 0.10638 -0.12407 0.10782 -0.12476 C 0.11107 -0.12685 0.1142 -0.13009 0.11758 -0.13171 C 0.12591 -0.13588 0.13568 -0.13588 0.14414 -0.1368 C 0.14545 -0.13657 0.14675 -0.13657 0.14805 -0.13611 C 0.15769 -0.1324 0.14284 -0.13611 0.15482 -0.13356 C 0.15586 -0.12777 0.15495 -0.13287 0.15573 -0.12222 C 0.15586 -0.1206 0.1556 -0.11851 0.15625 -0.11713 C 0.15677 -0.11597 0.15782 -0.11666 0.1586 -0.1162 C 0.16094 -0.11551 0.16315 -0.11481 0.16537 -0.11365 L 0.16875 -0.11203 C 0.1694 -0.11157 0.17006 -0.11134 0.17071 -0.11111 C 0.17123 -0.11088 0.17175 -0.11018 0.17214 -0.11018 C 0.17748 -0.10972 0.18282 -0.10972 0.18815 -0.10949 C 0.18946 -0.10833 0.19063 -0.10671 0.19206 -0.10601 C 0.19258 -0.10555 0.19297 -0.10555 0.19349 -0.10509 C 0.19414 -0.10463 0.19479 -0.10393 0.19545 -0.10347 C 0.19584 -0.10301 0.19636 -0.10277 0.19688 -0.10254 C 0.19766 -0.10185 0.19844 -0.10139 0.19935 -0.10069 C 0.20248 -0.09213 0.19753 -0.10439 0.20222 -0.09745 C 0.20274 -0.09652 0.20261 -0.09467 0.20313 -0.09398 C 0.20534 -0.09027 0.20625 -0.09004 0.20847 -0.08865 C 0.20899 -0.08796 0.20951 -0.08726 0.2099 -0.08611 C 0.21042 -0.08472 0.21068 -0.08032 0.21094 -0.07916 C 0.21107 -0.07824 0.21159 -0.07754 0.21185 -0.07662 C 0.21198 -0.07592 0.21211 -0.07476 0.21237 -0.07407 C 0.21289 -0.07245 0.21368 -0.07129 0.21433 -0.0699 C 0.21459 -0.06898 0.21498 -0.06805 0.21524 -0.06713 C 0.21628 -0.05995 0.21498 -0.06713 0.21667 -0.06111 C 0.21745 -0.05833 0.2168 -0.05856 0.2181 -0.05601 C 0.21862 -0.05532 0.21914 -0.05486 0.21966 -0.05439 C 0.22175 -0.04282 0.22084 -0.05 0.21966 -0.02847 C 0.21927 -0.02129 0.21953 -0.02523 0.21771 -0.0199 C 0.21615 -0.01551 0.21771 -0.01713 0.21524 -0.01551 C 0.21302 -0.00972 0.21589 -0.01666 0.21185 -0.00949 C 0.21146 -0.00879 0.2112 -0.00787 0.21094 -0.00694 C 0.20977 -0.00092 0.21094 -0.00231 0.20847 -0.00092 C 0.20521 0.00486 0.20834 -0.00139 0.20651 0.00417 C 0.20599 0.00602 0.20508 0.00741 0.20456 0.00926 C 0.20326 0.01436 0.20404 0.01181 0.20222 0.01713 C 0.20209 0.01829 0.20196 0.01945 0.2017 0.02061 C 0.20118 0.02246 0.20078 0.02454 0.19974 0.0257 C 0.19818 0.02755 0.19558 0.03056 0.1944 0.03264 C 0.19258 0.03611 0.19362 0.03496 0.19102 0.03611 C 0.19063 0.03658 0.19011 0.03727 0.18959 0.03774 C 0.18868 0.03843 0.18672 0.03959 0.18672 0.03959 L 0.18672 0.03959 " pathEditMode="relative" ptsTypes="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3.54167E-6 0.00023 C -0.00352 -0.00926 -0.0086 -0.01713 -0.01029 -0.02778 C -0.01068 -0.0301 -0.01042 -0.03334 -0.01146 -0.03519 C -0.01302 -0.03797 -0.01563 -0.0382 -0.01745 -0.04051 C -0.02188 -0.04607 -0.02605 -0.05232 -0.03008 -0.05857 C -0.03334 -0.06389 -0.03295 -0.06459 -0.0349 -0.06922 C -0.03659 -0.07361 -0.03841 -0.07778 -0.04024 -0.08195 C -0.04584 -0.07871 -0.03959 -0.08195 -0.05287 -0.08195 C -0.06289 -0.08195 -0.07292 -0.08125 -0.08295 -0.08102 C -0.0875 -0.07778 -0.10078 -0.06922 -0.10326 -0.06505 L -0.11224 -0.05 L -0.1267 -0.02662 C -0.12709 -0.02593 -0.12787 -0.02454 -0.12787 -0.02431 C -0.12813 -0.02338 -0.12839 -0.02246 -0.12852 -0.0213 C -0.12878 -0.01945 -0.12865 -0.0176 -0.12904 -0.01597 C -0.13034 -0.01204 -0.13386 -0.00926 -0.13568 -0.00741 C -0.13815 -0.0007 -0.13985 0.00694 -0.14284 0.01296 C -0.14362 0.01412 -0.14493 0.01227 -0.14584 0.0118 C -0.14649 0.01157 -0.1474 0.0118 -0.14766 0.01065 C -0.14792 0.00995 -0.14688 0.00995 -0.14649 0.00972 L -0.14649 0.00995 " pathEditMode="relative" rAng="0" ptsTypes="AAAAAAAAAAAAAAAAAAAAAA">
                                      <p:cBhvr>
                                        <p:cTn id="9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344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024 C 0.00482 -0.00509 0.01992 -0.0199 0.02227 -0.02453 C 0.02253 -0.02523 0.0194 -0.03333 0.01862 -0.03541 C 0.02018 -0.04166 0.0224 -0.04768 0.02344 -0.05463 C 0.02383 -0.05694 0.02279 -0.05949 0.02279 -0.06203 C 0.02292 -0.0699 0.02357 -0.07754 0.02409 -0.08541 C 0.02279 -0.08611 0.02149 -0.08634 0.02044 -0.0875 C 0.01927 -0.08889 0.01849 -0.09143 0.01745 -0.09282 C 0.01667 -0.09398 0.01576 -0.09421 0.01497 -0.09514 C 0.01406 -0.09606 0.01315 -0.09768 0.01198 -0.09814 C 0.01055 -0.09907 0.00886 -0.09884 0.00729 -0.0993 C -0.00443 -0.10301 0.00912 -0.10046 -0.00651 -0.10254 C -0.01289 -0.11365 -0.00625 -0.10277 -0.02513 -0.11851 C -0.02604 -0.11921 -0.02669 -0.12083 -0.0276 -0.12176 C -0.03008 -0.1243 -0.03281 -0.12639 -0.03542 -0.12916 C -0.03581 -0.12963 -0.03607 -0.13101 -0.03659 -0.13125 C -0.0375 -0.13194 -0.03854 -0.13194 -0.03958 -0.1324 C -0.04101 -0.1331 -0.04232 -0.13379 -0.04375 -0.13449 C -0.04492 -0.13634 -0.04609 -0.13819 -0.04739 -0.13981 C -0.0487 -0.14166 -0.05026 -0.14328 -0.05156 -0.14514 C -0.05508 -0.15046 -0.05859 -0.15532 -0.06172 -0.16111 C -0.06289 -0.16319 -0.06328 -0.1662 -0.06419 -0.16875 C -0.07187 -0.1912 -0.06992 -0.18125 -0.07187 -0.19213 C -0.07174 -0.1956 -0.07161 -0.1993 -0.07135 -0.20277 C -0.07096 -0.20856 -0.07044 -0.21412 -0.07018 -0.2199 C -0.0694 -0.23472 -0.06953 -0.23865 -0.06953 -0.25069 L -0.06953 -0.25046 " pathEditMode="relative" rAng="0" ptsTypes="AAAAAAAAAAAAAAAAAAAAAAAAAAA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125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-0.01365 -0.00273 -0.02754 -0.00533 -0.04051 C -0.00716 -0.04884 -0.0108 -0.05532 -0.01315 -0.06296 C -0.0138 -0.06527 -0.01406 -0.06805 -0.01458 -0.0706 C -0.01666 -0.08009 -0.01901 -0.08958 -0.02083 -0.09907 C -0.02487 -0.11875 -0.02773 -0.13634 -0.03007 -0.15671 C -0.03125 -0.16689 -0.0319 -0.17731 -0.03294 -0.18773 C -0.03372 -0.19467 -0.03463 -0.20138 -0.03541 -0.20833 C -0.03606 -0.22963 -0.03554 -0.22592 -0.0388 -0.25231 C -0.03893 -0.25347 -0.03945 -0.25463 -0.03971 -0.25555 C -0.0401 -0.26342 -0.04036 -0.27106 -0.04075 -0.27893 C -0.04075 -0.28009 -0.04114 -0.28125 -0.04114 -0.2824 C -0.04153 -0.28888 -0.0414 -0.2956 -0.04166 -0.30208 C -0.04205 -0.31041 -0.04231 -0.31157 -0.0431 -0.31759 C -0.04349 -0.37176 -0.04362 -0.42592 -0.04414 -0.48032 C -0.04414 -0.48194 -0.04466 -0.47685 -0.04453 -0.475 C -0.04453 -0.47384 -0.04401 -0.47268 -0.04362 -0.47152 C -0.04336 -0.47824 -0.04297 -0.48472 -0.0427 -0.49143 C -0.0414 -0.51273 -0.03984 -0.51921 -0.0427 -0.54143 C -0.0431 -0.54444 -0.04453 -0.54652 -0.04557 -0.54907 C -0.04882 -0.61365 -0.04648 -0.56157 -0.04648 -0.70555 L -0.04648 -0.70555 " pathEditMode="relative" ptsTypes="AAAAAAAAAAAAAAAAAAAAAAA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91 -0.00208 -0.00182 -0.00393 -0.00247 -0.00625 C -0.00429 -0.01204 -0.00143 -0.00764 -0.00442 -0.01134 C -0.00455 -0.01227 -0.00481 -0.01296 -0.00494 -0.01389 C -0.0052 -0.0162 -0.0052 -0.01921 -0.00585 -0.02153 C -0.00651 -0.02407 -0.00716 -0.02477 -0.00833 -0.02685 C -0.00846 -0.02847 -0.00859 -0.03032 -0.00872 -0.03194 C -0.00898 -0.03403 -0.00885 -0.03611 -0.00924 -0.03796 C -0.0095 -0.03958 -0.01028 -0.04074 -0.01067 -0.04236 C -0.01093 -0.04352 -0.0108 -0.04467 -0.01119 -0.0456 C -0.01158 -0.04676 -0.01223 -0.04745 -0.01263 -0.04838 C -0.01289 -0.04884 -0.01471 -0.05324 -0.0151 -0.0544 C -0.01549 -0.05579 -0.01575 -0.05717 -0.01601 -0.05856 C -0.01627 -0.05949 -0.01627 -0.06042 -0.01653 -0.06111 C -0.01679 -0.06204 -0.01718 -0.06296 -0.01744 -0.06366 C -0.01809 -0.06574 -0.01875 -0.06782 -0.0194 -0.06991 C -0.02044 -0.07685 -0.01927 -0.06991 -0.02083 -0.07592 C -0.02109 -0.07662 -0.02109 -0.07754 -0.02135 -0.07847 C -0.02174 -0.0794 -0.02226 -0.08009 -0.02278 -0.08102 C -0.02291 -0.08264 -0.02304 -0.08449 -0.0233 -0.08611 C -0.02382 -0.08889 -0.0246 -0.0912 -0.02526 -0.09398 C -0.02539 -0.09467 -0.02552 -0.0956 -0.02578 -0.09653 C -0.02617 -0.09768 -0.02669 -0.09884 -0.02721 -0.1 C -0.0289 -0.10417 -0.02734 -0.10116 -0.02955 -0.10509 C -0.02994 -0.10625 -0.0302 -0.10741 -0.03059 -0.10856 C -0.03085 -0.10995 -0.03098 -0.11157 -0.03151 -0.11273 C -0.0319 -0.11366 -0.03255 -0.11389 -0.03294 -0.11458 C -0.03333 -0.11574 -0.03359 -0.1169 -0.03398 -0.11805 C -0.03424 -0.11875 -0.03463 -0.11967 -0.03489 -0.1206 C -0.03515 -0.12153 -0.03502 -0.12315 -0.03541 -0.12407 C -0.03567 -0.12477 -0.03632 -0.12454 -0.03684 -0.12477 C -0.03789 -0.13241 -0.03658 -0.1243 -0.03828 -0.13171 C -0.03867 -0.13333 -0.03906 -0.13518 -0.03932 -0.1368 C -0.03945 -0.13796 -0.03945 -0.13935 -0.03971 -0.14028 C -0.03997 -0.1412 -0.04036 -0.14213 -0.04075 -0.14282 L -0.04166 -0.14815 C -0.04179 -0.14884 -0.04192 -0.14977 -0.04218 -0.15069 L -0.04362 -0.15486 C -0.04401 -0.15833 -0.04453 -0.16296 -0.04505 -0.1662 C -0.04518 -0.1669 -0.04544 -0.16782 -0.04557 -0.16875 C -0.04596 -0.17129 -0.04622 -0.17384 -0.04648 -0.17639 C -0.04726 -0.18217 -0.04687 -0.18009 -0.04752 -0.1868 C -0.04765 -0.18842 -0.04778 -0.19028 -0.04804 -0.1919 C -0.04843 -0.19467 -0.04895 -0.19699 -0.04947 -0.19977 L -0.04987 -0.20231 C -0.05104 -0.20856 -0.0496 -0.20069 -0.05091 -0.20833 C -0.05104 -0.20926 -0.05117 -0.20995 -0.05143 -0.21088 C -0.05156 -0.21204 -0.05156 -0.21319 -0.05182 -0.21435 C -0.05208 -0.21528 -0.05247 -0.21597 -0.05286 -0.2169 C -0.05299 -0.21921 -0.05351 -0.22384 -0.05377 -0.22639 C -0.0539 -0.22731 -0.05416 -0.22801 -0.05429 -0.22893 C -0.05442 -0.23055 -0.05468 -0.2368 -0.0552 -0.23935 C -0.05546 -0.24028 -0.05585 -0.24097 -0.05625 -0.2419 C -0.05677 -0.24467 -0.0569 -0.24514 -0.05716 -0.24861 C -0.05742 -0.25208 -0.05742 -0.25717 -0.0582 -0.26065 C -0.05846 -0.26204 -0.05885 -0.26296 -0.05911 -0.26412 C -0.0595 -0.26597 -0.06002 -0.26944 -0.06002 -0.26944 C -0.06028 -0.27176 -0.06054 -0.27778 -0.06106 -0.28055 C -0.06145 -0.28333 -0.06223 -0.28565 -0.06302 -0.28819 C -0.06315 -0.29004 -0.06328 -0.29167 -0.06341 -0.29352 C -0.06354 -0.29467 -0.06393 -0.2956 -0.06393 -0.29699 C -0.06419 -0.30208 -0.06419 -0.30717 -0.06445 -0.31227 C -0.06458 -0.31551 -0.06471 -0.31875 -0.06497 -0.32176 C -0.0677 -0.48472 -0.06588 -0.35972 -0.06588 -0.69676 L -0.06588 -0.69676 " pathEditMode="relative" ptsTypes="AAAAAAAAAAAAAAAAA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0278 -0.00052 -0.00555 -0.00143 -0.00787 C -0.00182 -0.00903 -0.00286 -0.00856 -0.00338 -0.00949 C -0.00377 -0.01041 -0.00351 -0.01203 -0.00377 -0.01296 C -0.00403 -0.01389 -0.00442 -0.01481 -0.00481 -0.01551 C -0.0052 -0.01713 -0.0056 -0.01875 -0.00625 -0.0199 C -0.00703 -0.02129 -0.00911 -0.02338 -0.00911 -0.02338 C -0.0095 -0.0243 -0.00989 -0.025 -0.01015 -0.02592 C -0.01028 -0.02685 -0.01028 -0.02778 -0.01054 -0.02847 C -0.01093 -0.02986 -0.01158 -0.03078 -0.01198 -0.03194 C -0.01237 -0.0331 -0.0125 -0.03449 -0.01302 -0.03541 C -0.0138 -0.0368 -0.01588 -0.03889 -0.01588 -0.03889 C -0.01601 -0.03958 -0.01601 -0.04074 -0.0164 -0.04143 C -0.01679 -0.04213 -0.01731 -0.04259 -0.01783 -0.04305 C -0.01849 -0.04398 -0.01914 -0.0449 -0.01979 -0.04583 C -0.02005 -0.04653 -0.02031 -0.04768 -0.0207 -0.04838 C -0.02369 -0.05278 -0.02239 -0.04907 -0.02513 -0.05254 C -0.02565 -0.05324 -0.02604 -0.0544 -0.02656 -0.05509 C -0.02682 -0.05555 -0.02929 -0.05903 -0.02994 -0.05949 C -0.03033 -0.05995 -0.03086 -0.05995 -0.03138 -0.06041 C -0.03242 -0.06296 -0.03268 -0.06435 -0.03424 -0.06643 C -0.03489 -0.06713 -0.03554 -0.06759 -0.03619 -0.06805 C -0.03711 -0.0706 -0.03763 -0.07222 -0.03906 -0.07407 C -0.03958 -0.07453 -0.0401 -0.07453 -0.04062 -0.075 C -0.04127 -0.07546 -0.04192 -0.07615 -0.04244 -0.07662 C -0.04296 -0.07731 -0.04349 -0.07801 -0.04401 -0.07847 C -0.04492 -0.07916 -0.04687 -0.08009 -0.04687 -0.08009 C -0.04739 -0.08102 -0.04765 -0.08217 -0.0483 -0.08264 C -0.04974 -0.08403 -0.05208 -0.08472 -0.05364 -0.08518 C -0.05455 -0.08611 -0.0556 -0.08703 -0.05651 -0.08796 C -0.05742 -0.08865 -0.05911 -0.08912 -0.05989 -0.08958 C -0.06041 -0.09051 -0.0608 -0.09166 -0.06132 -0.09213 C -0.06276 -0.09328 -0.06432 -0.09328 -0.06575 -0.09398 C -0.0664 -0.09421 -0.06705 -0.09444 -0.0677 -0.09467 C -0.06849 -0.0956 -0.06927 -0.09676 -0.07005 -0.09745 C -0.07265 -0.09907 -0.07526 -0.09977 -0.07786 -0.10069 C -0.08359 -0.10486 -0.0763 -0.10023 -0.08359 -0.10347 C -0.0845 -0.1037 -0.08515 -0.10486 -0.08606 -0.10509 C -0.0875 -0.10555 -0.08893 -0.10555 -0.09036 -0.10602 C -0.09153 -0.10625 -0.0927 -0.10648 -0.09375 -0.10671 C -0.09531 -0.1074 -0.09674 -0.10787 -0.09817 -0.10856 C -0.09869 -0.10879 -0.09908 -0.10926 -0.09961 -0.10949 C -0.10221 -0.10995 -0.10481 -0.10995 -0.10729 -0.11018 C -0.11067 -0.11111 -0.11445 -0.11018 -0.11744 -0.11273 C -0.12031 -0.11528 -0.11875 -0.11435 -0.12239 -0.11551 C -0.12721 -0.11898 -0.12356 -0.1169 -0.13255 -0.11805 C -0.15325 -0.12083 -0.13554 -0.11898 -0.15286 -0.1206 C -0.16276 -0.12407 -0.15403 -0.12129 -0.17799 -0.12315 L -0.18763 -0.12407 C -0.2069 -0.12384 -0.2694 -0.12222 -0.29948 -0.12407 C -0.30247 -0.1243 -0.3056 -0.125 -0.30859 -0.12569 C -0.30963 -0.12592 -0.31054 -0.12662 -0.31145 -0.12662 C -0.31744 -0.12708 -0.32343 -0.12708 -0.32942 -0.12754 C -0.32994 -0.12778 -0.33033 -0.12824 -0.33086 -0.12824 C -0.33398 -0.1287 -0.33711 -0.12824 -0.3401 -0.12916 C -0.34062 -0.1294 -0.33867 -0.13078 -0.33867 -0.13078 L -0.33867 -0.13078 " pathEditMode="relative" ptsTypes="AAAAAAAAAAAAAAAAAAAAAAAAAAAAAAAAAAAAAAAAAAAAAAAAAAAAAAAAAA"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91 -0.00902 0.00013 -0.00069 -0.00078 -0.00555 C -0.00091 -0.00601 -0.00104 -0.00648 -0.00104 -0.00694 C -0.00117 -0.00764 -0.00117 -0.00833 -0.0013 -0.00902 C -0.0013 -0.00949 -0.00156 -0.00972 -0.00169 -0.01018 C -0.00182 -0.01111 -0.00195 -0.0118 -0.00195 -0.0125 C -0.00208 -0.01574 -0.00221 -0.01921 -0.00234 -0.02245 C -0.00247 -0.02361 -0.00273 -0.02453 -0.00286 -0.02569 C -0.00299 -0.04004 -0.00325 -0.05254 -0.00286 -0.06689 C -0.00286 -0.06736 -0.00247 -0.06782 -0.00234 -0.06828 C -0.00234 -0.06851 -0.00221 -0.06898 -0.00221 -0.06944 C -0.00208 -0.0699 -0.00208 -0.07037 -0.00195 -0.07083 C -0.00156 -0.07222 -0.00065 -0.075 -0.00065 -0.075 C -0.00039 -0.07639 -0.00026 -0.07801 0 -0.07963 C 0.00026 -0.08032 0.00053 -0.08078 0.00079 -0.08148 C 0.00092 -0.08217 0.00092 -0.08287 0.00092 -0.08356 C 0.00105 -0.08449 0.00144 -0.08611 0.00157 -0.0868 C 0.0017 -0.08726 0.00183 -0.08796 0.00183 -0.08865 C 0.00196 -0.08958 0.00183 -0.09051 0.00209 -0.09143 C 0.00248 -0.09328 0.00313 -0.09514 0.00378 -0.09699 C 0.00404 -0.09745 0.00417 -0.09768 0.0043 -0.09814 C 0.00534 -0.10046 0.00625 -0.10301 0.00743 -0.10532 C 0.01185 -0.11458 0.00638 -0.10254 0.01029 -0.10995 C 0.01068 -0.11088 0.01107 -0.1118 0.01133 -0.11273 C 0.01159 -0.11319 0.01159 -0.11389 0.01185 -0.11435 C 0.0125 -0.11551 0.01355 -0.1162 0.0142 -0.11759 C 0.01472 -0.11828 0.01537 -0.11921 0.01576 -0.12014 C 0.01667 -0.12199 0.01576 -0.12106 0.01693 -0.12268 C 0.01771 -0.12361 0.01862 -0.12476 0.01941 -0.12569 C 0.01967 -0.12615 0.0198 -0.12662 0.02006 -0.12685 C 0.02019 -0.12731 0.02045 -0.12754 0.02071 -0.12777 C 0.02852 -0.13472 0.02266 -0.12963 0.02735 -0.13287 C 0.02826 -0.13356 0.02917 -0.13426 0.02995 -0.13472 C 0.03021 -0.13495 0.03047 -0.13495 0.03073 -0.13518 C 0.03125 -0.13564 0.03165 -0.13611 0.03217 -0.13634 C 0.03321 -0.13703 0.03425 -0.13726 0.03529 -0.1375 C 0.03672 -0.14004 0.03555 -0.13842 0.03894 -0.14004 C 0.04245 -0.14166 0.03685 -0.14051 0.04467 -0.1412 L 0.04753 -0.14189 C 0.04857 -0.14213 0.04961 -0.14282 0.05066 -0.14305 C 0.05131 -0.14328 0.05196 -0.14328 0.05261 -0.14351 L 0.05599 -0.14421 C 0.05977 -0.14514 0.05665 -0.14421 0.06107 -0.14514 C 0.06224 -0.14537 0.06342 -0.1456 0.06459 -0.14583 C 0.07097 -0.14768 0.0655 -0.14676 0.07084 -0.14745 C 0.07123 -0.14768 0.07149 -0.14814 0.07188 -0.14814 C 0.07253 -0.14838 0.07318 -0.14838 0.0737 -0.14861 C 0.07435 -0.14884 0.075 -0.14907 0.07566 -0.1493 L 0.09076 -0.14907 C 0.09115 -0.14907 0.09154 -0.14861 0.09193 -0.14861 C 0.09297 -0.14838 0.09415 -0.14838 0.09519 -0.14814 C 0.09675 -0.14652 0.09571 -0.14745 0.09896 -0.14699 L 0.10248 -0.14676 C 0.10274 -0.14652 0.10391 -0.1456 0.1043 -0.14537 C 0.10469 -0.14537 0.10521 -0.14514 0.1056 -0.14514 C 0.10625 -0.1449 0.10678 -0.14444 0.10743 -0.14421 C 0.10847 -0.14398 0.10964 -0.14398 0.11081 -0.14398 C 0.11537 -0.14189 0.11068 -0.14375 0.12292 -0.14282 C 0.12357 -0.14259 0.12422 -0.14236 0.125 -0.14236 C 0.12722 -0.14213 0.12956 -0.14213 0.13178 -0.14189 C 0.1349 -0.14027 0.13243 -0.14143 0.13737 -0.14074 C 0.13803 -0.14074 0.13855 -0.14051 0.1392 -0.14027 L 0.14115 -0.14004 C 0.14415 -0.13842 0.14141 -0.13958 0.14649 -0.13865 C 0.14688 -0.13865 0.14714 -0.13842 0.14753 -0.13842 C 0.14818 -0.13819 0.1487 -0.13819 0.14935 -0.13796 C 0.14961 -0.13796 0.15 -0.13773 0.15026 -0.1375 C 0.15066 -0.13726 0.15105 -0.13657 0.15157 -0.13634 C 0.15274 -0.13588 0.15404 -0.13588 0.15534 -0.13564 C 0.15599 -0.13518 0.15665 -0.13472 0.1573 -0.13449 C 0.16237 -0.13264 0.15782 -0.13495 0.16107 -0.13356 C 0.16159 -0.13333 0.16211 -0.1331 0.16263 -0.13287 C 0.1629 -0.13264 0.16329 -0.13264 0.16355 -0.1324 C 0.1642 -0.13217 0.16472 -0.13148 0.16537 -0.13125 C 0.16602 -0.13101 0.16667 -0.13101 0.16732 -0.13078 C 0.16758 -0.13078 0.16784 -0.13055 0.16823 -0.13055 C 0.16875 -0.13032 0.16928 -0.13032 0.1698 -0.13009 C 0.17019 -0.12986 0.17058 -0.12986 0.1711 -0.12963 C 0.1724 -0.12824 0.1711 -0.12939 0.1724 -0.12847 C 0.17266 -0.12824 0.17305 -0.12801 0.17331 -0.12777 C 0.17357 -0.12754 0.17396 -0.12754 0.17422 -0.12731 C 0.17487 -0.12685 0.17553 -0.12639 0.17618 -0.12569 C 0.17644 -0.12523 0.1767 -0.12453 0.17709 -0.12407 C 0.17904 -0.12129 0.17774 -0.12361 0.1793 -0.12176 C 0.17956 -0.12152 0.17982 -0.12106 0.18021 -0.1206 C 0.1806 -0.12014 0.18112 -0.1199 0.18151 -0.11944 C 0.18178 -0.11921 0.18191 -0.11875 0.18217 -0.11875 C 0.18269 -0.11828 0.18334 -0.11782 0.18399 -0.11759 C 0.18425 -0.11736 0.18451 -0.11689 0.1849 -0.11666 C 0.18516 -0.11643 0.18555 -0.11643 0.18594 -0.1162 C 0.1862 -0.1162 0.18633 -0.11597 0.18659 -0.11597 C 0.18685 -0.11551 0.18698 -0.11504 0.18724 -0.11481 C 0.18803 -0.11389 0.18842 -0.11389 0.18933 -0.11342 C 0.18985 -0.1125 0.19024 -0.11157 0.19089 -0.11088 L 0.19375 -0.10648 C 0.19388 -0.10578 0.19454 -0.10347 0.1948 -0.10277 C 0.19519 -0.10231 0.19558 -0.10208 0.19597 -0.10162 C 0.19597 -0.10115 0.19597 -0.10023 0.1961 -0.09976 C 0.19636 -0.09907 0.19675 -0.09838 0.19701 -0.09768 C 0.19779 -0.09583 0.19805 -0.0949 0.19883 -0.09259 C 0.19883 -0.09166 0.19883 -0.09074 0.19909 -0.08981 C 0.19922 -0.08889 0.19948 -0.08796 0.19974 -0.08703 C 0.2 -0.08588 0.20013 -0.08449 0.2004 -0.0831 C 0.2004 -0.08217 0.20066 -0.08125 0.20053 -0.08032 C 0.20053 -0.07731 0.2004 -0.07569 0.19974 -0.07338 C 0.19948 -0.07245 0.19935 -0.07176 0.19909 -0.07083 C 0.19883 -0.07037 0.19857 -0.07014 0.19831 -0.06967 C 0.19779 -0.06689 0.19857 -0.07014 0.19753 -0.06782 C 0.19727 -0.06736 0.19714 -0.06666 0.19701 -0.0662 C 0.19701 -0.06574 0.19675 -0.06412 0.19662 -0.06342 C 0.19649 -0.06296 0.19558 -0.06111 0.19545 -0.06064 C 0.19545 -0.06018 0.19532 -0.05995 0.19532 -0.05949 C 0.19506 -0.0581 0.19532 -0.05671 0.1948 -0.05555 L 0.19415 -0.05393 C 0.19415 -0.0537 0.19388 -0.05162 0.19375 -0.05115 C 0.19349 -0.05069 0.19336 -0.05046 0.1931 -0.05 C 0.19284 -0.04976 0.19258 -0.04976 0.19232 -0.04953 C 0.19219 -0.04838 0.19219 -0.04838 0.19167 -0.04722 C 0.19154 -0.04676 0.19128 -0.04652 0.19102 -0.04606 C 0.19089 -0.0456 0.19076 -0.04514 0.19063 -0.04444 C 0.1905 -0.04421 0.19037 -0.04375 0.19011 -0.04328 C 0.19011 -0.04282 0.18985 -0.0412 0.18972 -0.04051 C 0.18959 -0.04004 0.18946 -0.03981 0.18933 -0.03935 C 0.1892 -0.0375 0.18907 -0.03611 0.18881 -0.03426 C 0.18842 -0.02986 0.18894 -0.03125 0.18776 -0.02916 C 0.18724 -0.0243 0.1875 -0.02639 0.18685 -0.02291 C 0.18672 -0.02245 0.18672 -0.02199 0.18659 -0.02176 L 0.1862 -0.02037 C 0.18607 -0.01967 0.18594 -0.01643 0.18568 -0.01527 C 0.18555 -0.01435 0.18529 -0.01342 0.18503 -0.0125 C 0.18451 -0.00555 0.18516 -0.01226 0.18464 -0.00787 C 0.18451 -0.00694 0.18451 -0.00625 0.18438 -0.00555 C 0.18425 -0.00463 0.18386 -0.00393 0.18373 -0.00301 C 0.18347 -0.00185 0.18334 -0.00069 0.18308 0.00047 C 0.18256 0.00301 0.18295 0.00116 0.18217 0.00556 C 0.18178 0.01181 0.18217 0.00741 0.18178 0.01181 C 0.18165 0.01274 0.18165 0.01366 0.18151 0.01459 C 0.18151 0.01528 0.18138 0.01574 0.18125 0.01621 C 0.18099 0.01922 0.18138 0.01783 0.1806 0.01968 C 0.1806 0.02269 0.18047 0.02593 0.18034 0.02894 C 0.18008 0.04074 0.18086 0.03658 0.17995 0.04144 C 0.1793 0.05047 0.18008 0.03866 0.17956 0.0588 C 0.17956 0.05926 0.1793 0.05949 0.1793 0.05996 C 0.1793 0.06111 0.1793 0.06227 0.1793 0.06366 L 0.1793 0.06366 " pathEditMode="relative" ptsTypes="AAAAAAAAAAAAAAAAAAAAAAAAAAAAAAAAAAAAAAAAAAAAAAAAAAAAAAAAAAAAAAAAAAAAAAAAAAAAAAAAAAAAAAAAAAAAAAAAAAA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6" grpId="0"/>
      <p:bldP spid="18" grpId="0"/>
      <p:bldP spid="18" grpId="1"/>
      <p:bldP spid="19" grpId="0"/>
      <p:bldP spid="19" grpId="1"/>
      <p:bldP spid="35" grpId="0"/>
      <p:bldP spid="35" grpId="1"/>
      <p:bldP spid="41" grpId="0"/>
      <p:bldP spid="41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2" grpId="0"/>
      <p:bldP spid="42" grpId="1"/>
      <p:bldP spid="7" grpId="0"/>
      <p:bldP spid="44" grpId="0"/>
      <p:bldP spid="20" grpId="0" animBg="1"/>
      <p:bldP spid="45" grpId="0" animBg="1"/>
      <p:bldP spid="24" grpId="0"/>
      <p:bldP spid="47" grpId="0"/>
      <p:bldP spid="23" grpId="0"/>
      <p:bldP spid="23" grpId="1"/>
      <p:bldP spid="22" grpId="0"/>
      <p:bldP spid="22" grpId="1"/>
      <p:bldP spid="33" grpId="0"/>
      <p:bldP spid="33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10630" y="1341562"/>
            <a:ext cx="43924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bg1"/>
                </a:solidFill>
              </a:rPr>
              <a:t>基本的な考え方</a:t>
            </a:r>
            <a:endParaRPr kumimoji="1" lang="en-US" altLang="ja-JP" sz="48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2205658"/>
            <a:ext cx="1058517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5591150" y="3717826"/>
            <a:ext cx="223224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局部電池</a:t>
            </a:r>
          </a:p>
        </p:txBody>
      </p:sp>
    </p:spTree>
    <p:extLst>
      <p:ext uri="{BB962C8B-B14F-4D97-AF65-F5344CB8AC3E}">
        <p14:creationId xmlns:p14="http://schemas.microsoft.com/office/powerpoint/2010/main" val="2929131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289</Words>
  <Application>Microsoft Office PowerPoint</Application>
  <PresentationFormat>ユーザー設定</PresentationFormat>
  <Paragraphs>59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Times New Roman</vt:lpstr>
      <vt:lpstr>Damask</vt:lpstr>
      <vt:lpstr>1_Damask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Chemistry</dc:creator>
  <cp:lastModifiedBy>高橋 義人</cp:lastModifiedBy>
  <cp:revision>142</cp:revision>
  <cp:lastPrinted>2019-10-23T15:09:00Z</cp:lastPrinted>
  <dcterms:created xsi:type="dcterms:W3CDTF">2019-10-08T04:42:22Z</dcterms:created>
  <dcterms:modified xsi:type="dcterms:W3CDTF">2022-02-17T20:33:57Z</dcterms:modified>
</cp:coreProperties>
</file>