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9" r:id="rId3"/>
    <p:sldId id="262" r:id="rId4"/>
    <p:sldId id="260" r:id="rId5"/>
    <p:sldId id="256" r:id="rId6"/>
    <p:sldId id="258" r:id="rId7"/>
    <p:sldId id="261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吉田 茂興" initials="吉田" lastIdx="1" clrIdx="0">
    <p:extLst>
      <p:ext uri="{19B8F6BF-5375-455C-9EA6-DF929625EA0E}">
        <p15:presenceInfo xmlns:p15="http://schemas.microsoft.com/office/powerpoint/2012/main" userId="d1844e95aa261ed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田 茂興" userId="d1844e95aa261ed8" providerId="LiveId" clId="{D6F2BEB0-A722-46C3-8751-5C2560D72D8C}"/>
    <pc:docChg chg="undo custSel addSld delSld modSld sldOrd">
      <pc:chgData name="吉田 茂興" userId="d1844e95aa261ed8" providerId="LiveId" clId="{D6F2BEB0-A722-46C3-8751-5C2560D72D8C}" dt="2020-03-18T02:30:54.089" v="2644" actId="115"/>
      <pc:docMkLst>
        <pc:docMk/>
      </pc:docMkLst>
      <pc:sldChg chg="addSp modSp modAnim">
        <pc:chgData name="吉田 茂興" userId="d1844e95aa261ed8" providerId="LiveId" clId="{D6F2BEB0-A722-46C3-8751-5C2560D72D8C}" dt="2020-03-18T02:16:25.937" v="2256"/>
        <pc:sldMkLst>
          <pc:docMk/>
          <pc:sldMk cId="817253294" sldId="256"/>
        </pc:sldMkLst>
        <pc:spChg chg="mod">
          <ac:chgData name="吉田 茂興" userId="d1844e95aa261ed8" providerId="LiveId" clId="{D6F2BEB0-A722-46C3-8751-5C2560D72D8C}" dt="2020-03-18T00:56:52.010" v="845" actId="255"/>
          <ac:spMkLst>
            <pc:docMk/>
            <pc:sldMk cId="817253294" sldId="256"/>
            <ac:spMk id="13" creationId="{4993F6AD-D5AF-49D6-A6B8-A141680DFFFE}"/>
          </ac:spMkLst>
        </pc:spChg>
        <pc:spChg chg="add mod">
          <ac:chgData name="吉田 茂興" userId="d1844e95aa261ed8" providerId="LiveId" clId="{D6F2BEB0-A722-46C3-8751-5C2560D72D8C}" dt="2020-03-18T00:19:51.498" v="687"/>
          <ac:spMkLst>
            <pc:docMk/>
            <pc:sldMk cId="817253294" sldId="256"/>
            <ac:spMk id="14" creationId="{4C859768-803D-4EBD-BC51-8305F3009BCB}"/>
          </ac:spMkLst>
        </pc:spChg>
        <pc:spChg chg="add mod">
          <ac:chgData name="吉田 茂興" userId="d1844e95aa261ed8" providerId="LiveId" clId="{D6F2BEB0-A722-46C3-8751-5C2560D72D8C}" dt="2020-03-18T02:15:51.733" v="2255"/>
          <ac:spMkLst>
            <pc:docMk/>
            <pc:sldMk cId="817253294" sldId="256"/>
            <ac:spMk id="15" creationId="{3095BD6C-00DF-4D1A-9935-B2EF5271494C}"/>
          </ac:spMkLst>
        </pc:spChg>
      </pc:sldChg>
      <pc:sldChg chg="addSp delSp modSp modAnim">
        <pc:chgData name="吉田 茂興" userId="d1844e95aa261ed8" providerId="LiveId" clId="{D6F2BEB0-A722-46C3-8751-5C2560D72D8C}" dt="2020-03-18T00:23:34.837" v="731"/>
        <pc:sldMkLst>
          <pc:docMk/>
          <pc:sldMk cId="4041530634" sldId="258"/>
        </pc:sldMkLst>
        <pc:spChg chg="add del mod">
          <ac:chgData name="吉田 茂興" userId="d1844e95aa261ed8" providerId="LiveId" clId="{D6F2BEB0-A722-46C3-8751-5C2560D72D8C}" dt="2020-03-17T23:32:46.985" v="12" actId="478"/>
          <ac:spMkLst>
            <pc:docMk/>
            <pc:sldMk cId="4041530634" sldId="258"/>
            <ac:spMk id="2" creationId="{EDDAB732-BFC7-4DC7-B2F0-83C5AAE52A85}"/>
          </ac:spMkLst>
        </pc:spChg>
        <pc:spChg chg="add del mod">
          <ac:chgData name="吉田 茂興" userId="d1844e95aa261ed8" providerId="LiveId" clId="{D6F2BEB0-A722-46C3-8751-5C2560D72D8C}" dt="2020-03-17T23:32:21.236" v="9" actId="478"/>
          <ac:spMkLst>
            <pc:docMk/>
            <pc:sldMk cId="4041530634" sldId="258"/>
            <ac:spMk id="4" creationId="{C72884E7-4E46-4A9C-AF3C-0B1AFFAD71BD}"/>
          </ac:spMkLst>
        </pc:spChg>
        <pc:spChg chg="add del mod">
          <ac:chgData name="吉田 茂興" userId="d1844e95aa261ed8" providerId="LiveId" clId="{D6F2BEB0-A722-46C3-8751-5C2560D72D8C}" dt="2020-03-17T23:32:59.018" v="14" actId="478"/>
          <ac:spMkLst>
            <pc:docMk/>
            <pc:sldMk cId="4041530634" sldId="258"/>
            <ac:spMk id="5" creationId="{CB5557DD-4347-499A-994D-5AC3E43832A8}"/>
          </ac:spMkLst>
        </pc:spChg>
        <pc:spChg chg="mod">
          <ac:chgData name="吉田 茂興" userId="d1844e95aa261ed8" providerId="LiveId" clId="{D6F2BEB0-A722-46C3-8751-5C2560D72D8C}" dt="2020-03-17T23:39:24.019" v="70" actId="1076"/>
          <ac:spMkLst>
            <pc:docMk/>
            <pc:sldMk cId="4041530634" sldId="258"/>
            <ac:spMk id="7" creationId="{3A9CE082-8E82-44BF-A706-D13794382FC8}"/>
          </ac:spMkLst>
        </pc:spChg>
        <pc:spChg chg="mod">
          <ac:chgData name="吉田 茂興" userId="d1844e95aa261ed8" providerId="LiveId" clId="{D6F2BEB0-A722-46C3-8751-5C2560D72D8C}" dt="2020-03-17T23:35:55.041" v="40" actId="1076"/>
          <ac:spMkLst>
            <pc:docMk/>
            <pc:sldMk cId="4041530634" sldId="258"/>
            <ac:spMk id="9" creationId="{7715E67F-15A9-4C35-AC70-FBECDFEF6DA7}"/>
          </ac:spMkLst>
        </pc:spChg>
        <pc:spChg chg="mod">
          <ac:chgData name="吉田 茂興" userId="d1844e95aa261ed8" providerId="LiveId" clId="{D6F2BEB0-A722-46C3-8751-5C2560D72D8C}" dt="2020-03-17T23:39:18.374" v="68" actId="1076"/>
          <ac:spMkLst>
            <pc:docMk/>
            <pc:sldMk cId="4041530634" sldId="258"/>
            <ac:spMk id="10" creationId="{297005B7-5786-4A18-94E3-13CEE7A9DF5A}"/>
          </ac:spMkLst>
        </pc:spChg>
        <pc:spChg chg="add del mod">
          <ac:chgData name="吉田 茂興" userId="d1844e95aa261ed8" providerId="LiveId" clId="{D6F2BEB0-A722-46C3-8751-5C2560D72D8C}" dt="2020-03-17T23:33:52.017" v="19" actId="478"/>
          <ac:spMkLst>
            <pc:docMk/>
            <pc:sldMk cId="4041530634" sldId="258"/>
            <ac:spMk id="17" creationId="{2C258E48-B373-4ADB-9387-1D734F724045}"/>
          </ac:spMkLst>
        </pc:spChg>
        <pc:spChg chg="add del mod">
          <ac:chgData name="吉田 茂興" userId="d1844e95aa261ed8" providerId="LiveId" clId="{D6F2BEB0-A722-46C3-8751-5C2560D72D8C}" dt="2020-03-17T23:35:25.281" v="32" actId="478"/>
          <ac:spMkLst>
            <pc:docMk/>
            <pc:sldMk cId="4041530634" sldId="258"/>
            <ac:spMk id="18" creationId="{3E671F41-25F4-4638-8058-D63B3AAAADDE}"/>
          </ac:spMkLst>
        </pc:spChg>
        <pc:spChg chg="add del mod">
          <ac:chgData name="吉田 茂興" userId="d1844e95aa261ed8" providerId="LiveId" clId="{D6F2BEB0-A722-46C3-8751-5C2560D72D8C}" dt="2020-03-17T23:35:43.385" v="37" actId="478"/>
          <ac:spMkLst>
            <pc:docMk/>
            <pc:sldMk cId="4041530634" sldId="258"/>
            <ac:spMk id="19" creationId="{7641D6AF-6416-4E6D-BB2A-BF73ACF35907}"/>
          </ac:spMkLst>
        </pc:spChg>
        <pc:spChg chg="add mod">
          <ac:chgData name="吉田 茂興" userId="d1844e95aa261ed8" providerId="LiveId" clId="{D6F2BEB0-A722-46C3-8751-5C2560D72D8C}" dt="2020-03-17T23:39:48.599" v="74" actId="208"/>
          <ac:spMkLst>
            <pc:docMk/>
            <pc:sldMk cId="4041530634" sldId="258"/>
            <ac:spMk id="20" creationId="{58A401B6-1601-4C0A-AD7E-F9F1135BF4D6}"/>
          </ac:spMkLst>
        </pc:spChg>
        <pc:spChg chg="add del mod">
          <ac:chgData name="吉田 茂興" userId="d1844e95aa261ed8" providerId="LiveId" clId="{D6F2BEB0-A722-46C3-8751-5C2560D72D8C}" dt="2020-03-17T23:36:25.544" v="43" actId="478"/>
          <ac:spMkLst>
            <pc:docMk/>
            <pc:sldMk cId="4041530634" sldId="258"/>
            <ac:spMk id="21" creationId="{505B2F76-F092-40AE-99C8-5C8AAC1FC22A}"/>
          </ac:spMkLst>
        </pc:spChg>
        <pc:spChg chg="add mod">
          <ac:chgData name="吉田 茂興" userId="d1844e95aa261ed8" providerId="LiveId" clId="{D6F2BEB0-A722-46C3-8751-5C2560D72D8C}" dt="2020-03-17T23:39:43.037" v="73" actId="208"/>
          <ac:spMkLst>
            <pc:docMk/>
            <pc:sldMk cId="4041530634" sldId="258"/>
            <ac:spMk id="22" creationId="{C48942D5-4B77-488C-A381-717FF18F6AE7}"/>
          </ac:spMkLst>
        </pc:spChg>
        <pc:spChg chg="add mod">
          <ac:chgData name="吉田 茂興" userId="d1844e95aa261ed8" providerId="LiveId" clId="{D6F2BEB0-A722-46C3-8751-5C2560D72D8C}" dt="2020-03-17T23:39:32.142" v="72" actId="14100"/>
          <ac:spMkLst>
            <pc:docMk/>
            <pc:sldMk cId="4041530634" sldId="258"/>
            <ac:spMk id="23" creationId="{D2C37F1D-1FFB-43EC-ABB2-DE0F5F258867}"/>
          </ac:spMkLst>
        </pc:spChg>
        <pc:spChg chg="add del">
          <ac:chgData name="吉田 茂興" userId="d1844e95aa261ed8" providerId="LiveId" clId="{D6F2BEB0-A722-46C3-8751-5C2560D72D8C}" dt="2020-03-17T23:42:02.588" v="85"/>
          <ac:spMkLst>
            <pc:docMk/>
            <pc:sldMk cId="4041530634" sldId="258"/>
            <ac:spMk id="24" creationId="{F5119120-079D-463D-804E-B714EA55B1E7}"/>
          </ac:spMkLst>
        </pc:spChg>
        <pc:spChg chg="add mod">
          <ac:chgData name="吉田 茂興" userId="d1844e95aa261ed8" providerId="LiveId" clId="{D6F2BEB0-A722-46C3-8751-5C2560D72D8C}" dt="2020-03-17T23:46:14.538" v="152" actId="1076"/>
          <ac:spMkLst>
            <pc:docMk/>
            <pc:sldMk cId="4041530634" sldId="258"/>
            <ac:spMk id="25" creationId="{8D1A96FC-5D86-41A8-B111-E21C67D17221}"/>
          </ac:spMkLst>
        </pc:spChg>
        <pc:spChg chg="add mod">
          <ac:chgData name="吉田 茂興" userId="d1844e95aa261ed8" providerId="LiveId" clId="{D6F2BEB0-A722-46C3-8751-5C2560D72D8C}" dt="2020-03-17T23:46:30.755" v="156" actId="1076"/>
          <ac:spMkLst>
            <pc:docMk/>
            <pc:sldMk cId="4041530634" sldId="258"/>
            <ac:spMk id="26" creationId="{2BA99878-1EBA-4C03-ABBF-9DFF487AF5D3}"/>
          </ac:spMkLst>
        </pc:spChg>
        <pc:spChg chg="add mod">
          <ac:chgData name="吉田 茂興" userId="d1844e95aa261ed8" providerId="LiveId" clId="{D6F2BEB0-A722-46C3-8751-5C2560D72D8C}" dt="2020-03-17T23:46:40.876" v="158" actId="1076"/>
          <ac:spMkLst>
            <pc:docMk/>
            <pc:sldMk cId="4041530634" sldId="258"/>
            <ac:spMk id="27" creationId="{BA66F7DB-211F-4CB7-8AB5-EDDEB4A395B8}"/>
          </ac:spMkLst>
        </pc:spChg>
        <pc:spChg chg="add del">
          <ac:chgData name="吉田 茂興" userId="d1844e95aa261ed8" providerId="LiveId" clId="{D6F2BEB0-A722-46C3-8751-5C2560D72D8C}" dt="2020-03-17T23:47:18.089" v="160"/>
          <ac:spMkLst>
            <pc:docMk/>
            <pc:sldMk cId="4041530634" sldId="258"/>
            <ac:spMk id="28" creationId="{A45732E7-A570-406B-9ADC-B36D642FC6F2}"/>
          </ac:spMkLst>
        </pc:spChg>
        <pc:spChg chg="add mod">
          <ac:chgData name="吉田 茂興" userId="d1844e95aa261ed8" providerId="LiveId" clId="{D6F2BEB0-A722-46C3-8751-5C2560D72D8C}" dt="2020-03-18T00:22:13.487" v="727"/>
          <ac:spMkLst>
            <pc:docMk/>
            <pc:sldMk cId="4041530634" sldId="258"/>
            <ac:spMk id="29" creationId="{F9E637A8-098C-4440-B60E-12F40237AFED}"/>
          </ac:spMkLst>
        </pc:spChg>
        <pc:cxnChg chg="add del mod">
          <ac:chgData name="吉田 茂興" userId="d1844e95aa261ed8" providerId="LiveId" clId="{D6F2BEB0-A722-46C3-8751-5C2560D72D8C}" dt="2020-03-17T23:33:28.602" v="17" actId="478"/>
          <ac:cxnSpMkLst>
            <pc:docMk/>
            <pc:sldMk cId="4041530634" sldId="258"/>
            <ac:cxnSpMk id="15" creationId="{9541E127-8DB2-4641-A177-2120DA31891A}"/>
          </ac:cxnSpMkLst>
        </pc:cxnChg>
      </pc:sldChg>
      <pc:sldChg chg="addSp delSp modSp add ord delAnim modAnim">
        <pc:chgData name="吉田 茂興" userId="d1844e95aa261ed8" providerId="LiveId" clId="{D6F2BEB0-A722-46C3-8751-5C2560D72D8C}" dt="2020-03-18T00:53:23.668" v="825" actId="478"/>
        <pc:sldMkLst>
          <pc:docMk/>
          <pc:sldMk cId="2864539958" sldId="259"/>
        </pc:sldMkLst>
        <pc:spChg chg="add mod">
          <ac:chgData name="吉田 茂興" userId="d1844e95aa261ed8" providerId="LiveId" clId="{D6F2BEB0-A722-46C3-8751-5C2560D72D8C}" dt="2020-03-17T23:48:38.024" v="166" actId="11529"/>
          <ac:spMkLst>
            <pc:docMk/>
            <pc:sldMk cId="2864539958" sldId="259"/>
            <ac:spMk id="2" creationId="{D30EE652-4109-40D9-84A6-03AAFF8E8024}"/>
          </ac:spMkLst>
        </pc:spChg>
        <pc:spChg chg="del">
          <ac:chgData name="吉田 茂興" userId="d1844e95aa261ed8" providerId="LiveId" clId="{D6F2BEB0-A722-46C3-8751-5C2560D72D8C}" dt="2020-03-17T23:48:22.125" v="165" actId="478"/>
          <ac:spMkLst>
            <pc:docMk/>
            <pc:sldMk cId="2864539958" sldId="259"/>
            <ac:spMk id="7" creationId="{3A9CE082-8E82-44BF-A706-D13794382FC8}"/>
          </ac:spMkLst>
        </pc:spChg>
        <pc:spChg chg="del">
          <ac:chgData name="吉田 茂興" userId="d1844e95aa261ed8" providerId="LiveId" clId="{D6F2BEB0-A722-46C3-8751-5C2560D72D8C}" dt="2020-03-17T23:48:43.683" v="167" actId="478"/>
          <ac:spMkLst>
            <pc:docMk/>
            <pc:sldMk cId="2864539958" sldId="259"/>
            <ac:spMk id="10" creationId="{297005B7-5786-4A18-94E3-13CEE7A9DF5A}"/>
          </ac:spMkLst>
        </pc:spChg>
        <pc:spChg chg="del">
          <ac:chgData name="吉田 茂興" userId="d1844e95aa261ed8" providerId="LiveId" clId="{D6F2BEB0-A722-46C3-8751-5C2560D72D8C}" dt="2020-03-17T23:48:47.116" v="168" actId="478"/>
          <ac:spMkLst>
            <pc:docMk/>
            <pc:sldMk cId="2864539958" sldId="259"/>
            <ac:spMk id="12" creationId="{FF92CBC3-1F37-4489-8270-B64C0B2F2B1D}"/>
          </ac:spMkLst>
        </pc:spChg>
        <pc:spChg chg="mod">
          <ac:chgData name="吉田 茂興" userId="d1844e95aa261ed8" providerId="LiveId" clId="{D6F2BEB0-A722-46C3-8751-5C2560D72D8C}" dt="2020-03-17T23:50:24.706" v="196" actId="255"/>
          <ac:spMkLst>
            <pc:docMk/>
            <pc:sldMk cId="2864539958" sldId="259"/>
            <ac:spMk id="13" creationId="{4993F6AD-D5AF-49D6-A6B8-A141680DFFFE}"/>
          </ac:spMkLst>
        </pc:spChg>
        <pc:spChg chg="del">
          <ac:chgData name="吉田 茂興" userId="d1844e95aa261ed8" providerId="LiveId" clId="{D6F2BEB0-A722-46C3-8751-5C2560D72D8C}" dt="2020-03-17T23:47:33.204" v="163" actId="478"/>
          <ac:spMkLst>
            <pc:docMk/>
            <pc:sldMk cId="2864539958" sldId="259"/>
            <ac:spMk id="23" creationId="{D2C37F1D-1FFB-43EC-ABB2-DE0F5F258867}"/>
          </ac:spMkLst>
        </pc:spChg>
        <pc:spChg chg="add mod">
          <ac:chgData name="吉田 茂興" userId="d1844e95aa261ed8" providerId="LiveId" clId="{D6F2BEB0-A722-46C3-8751-5C2560D72D8C}" dt="2020-03-18T00:01:41.042" v="472" actId="14100"/>
          <ac:spMkLst>
            <pc:docMk/>
            <pc:sldMk cId="2864539958" sldId="259"/>
            <ac:spMk id="24" creationId="{DB36F392-769A-4FD5-B30F-C4964AF6A1A3}"/>
          </ac:spMkLst>
        </pc:spChg>
        <pc:spChg chg="del">
          <ac:chgData name="吉田 茂興" userId="d1844e95aa261ed8" providerId="LiveId" clId="{D6F2BEB0-A722-46C3-8751-5C2560D72D8C}" dt="2020-03-17T23:47:31.202" v="162" actId="478"/>
          <ac:spMkLst>
            <pc:docMk/>
            <pc:sldMk cId="2864539958" sldId="259"/>
            <ac:spMk id="27" creationId="{BA66F7DB-211F-4CB7-8AB5-EDDEB4A395B8}"/>
          </ac:spMkLst>
        </pc:spChg>
        <pc:spChg chg="add mod">
          <ac:chgData name="吉田 茂興" userId="d1844e95aa261ed8" providerId="LiveId" clId="{D6F2BEB0-A722-46C3-8751-5C2560D72D8C}" dt="2020-03-18T00:01:45.313" v="473" actId="14100"/>
          <ac:spMkLst>
            <pc:docMk/>
            <pc:sldMk cId="2864539958" sldId="259"/>
            <ac:spMk id="28" creationId="{001F56B9-B0EC-40C5-B774-A15720D605AB}"/>
          </ac:spMkLst>
        </pc:spChg>
        <pc:spChg chg="add del mod">
          <ac:chgData name="吉田 茂興" userId="d1844e95aa261ed8" providerId="LiveId" clId="{D6F2BEB0-A722-46C3-8751-5C2560D72D8C}" dt="2020-03-18T00:53:23.668" v="825" actId="478"/>
          <ac:spMkLst>
            <pc:docMk/>
            <pc:sldMk cId="2864539958" sldId="259"/>
            <ac:spMk id="29" creationId="{71BC7723-FCB5-4893-A2BD-DC73223BA67F}"/>
          </ac:spMkLst>
        </pc:spChg>
        <pc:spChg chg="add mod">
          <ac:chgData name="吉田 茂興" userId="d1844e95aa261ed8" providerId="LiveId" clId="{D6F2BEB0-A722-46C3-8751-5C2560D72D8C}" dt="2020-03-18T00:36:30.587" v="810" actId="207"/>
          <ac:spMkLst>
            <pc:docMk/>
            <pc:sldMk cId="2864539958" sldId="259"/>
            <ac:spMk id="30" creationId="{6E5F5915-F779-4832-A893-19018E40B973}"/>
          </ac:spMkLst>
        </pc:spChg>
        <pc:cxnChg chg="mod">
          <ac:chgData name="吉田 茂興" userId="d1844e95aa261ed8" providerId="LiveId" clId="{D6F2BEB0-A722-46C3-8751-5C2560D72D8C}" dt="2020-03-17T23:48:55.207" v="169" actId="14100"/>
          <ac:cxnSpMkLst>
            <pc:docMk/>
            <pc:sldMk cId="2864539958" sldId="259"/>
            <ac:cxnSpMk id="6" creationId="{D0D4E25C-1EF0-4394-9F06-565786EAB882}"/>
          </ac:cxnSpMkLst>
        </pc:cxnChg>
        <pc:cxnChg chg="add mod">
          <ac:chgData name="吉田 茂興" userId="d1844e95aa261ed8" providerId="LiveId" clId="{D6F2BEB0-A722-46C3-8751-5C2560D72D8C}" dt="2020-03-17T23:49:30.955" v="174" actId="1582"/>
          <ac:cxnSpMkLst>
            <pc:docMk/>
            <pc:sldMk cId="2864539958" sldId="259"/>
            <ac:cxnSpMk id="14" creationId="{ED45E001-11BF-4CE0-84B6-7FAF766DE2D3}"/>
          </ac:cxnSpMkLst>
        </pc:cxnChg>
        <pc:cxnChg chg="add mod">
          <ac:chgData name="吉田 茂興" userId="d1844e95aa261ed8" providerId="LiveId" clId="{D6F2BEB0-A722-46C3-8751-5C2560D72D8C}" dt="2020-03-17T23:49:45.581" v="178" actId="14100"/>
          <ac:cxnSpMkLst>
            <pc:docMk/>
            <pc:sldMk cId="2864539958" sldId="259"/>
            <ac:cxnSpMk id="21" creationId="{62C41043-69DE-4A0D-80B6-8886422EE71C}"/>
          </ac:cxnSpMkLst>
        </pc:cxnChg>
      </pc:sldChg>
      <pc:sldChg chg="add modAnim">
        <pc:chgData name="吉田 茂興" userId="d1844e95aa261ed8" providerId="LiveId" clId="{D6F2BEB0-A722-46C3-8751-5C2560D72D8C}" dt="2020-03-18T00:11:58.175" v="599"/>
        <pc:sldMkLst>
          <pc:docMk/>
          <pc:sldMk cId="421121069" sldId="260"/>
        </pc:sldMkLst>
      </pc:sldChg>
      <pc:sldChg chg="addSp delSp modSp add delAnim modAnim">
        <pc:chgData name="吉田 茂興" userId="d1844e95aa261ed8" providerId="LiveId" clId="{D6F2BEB0-A722-46C3-8751-5C2560D72D8C}" dt="2020-03-18T02:27:15.597" v="2638" actId="207"/>
        <pc:sldMkLst>
          <pc:docMk/>
          <pc:sldMk cId="619245126" sldId="261"/>
        </pc:sldMkLst>
        <pc:spChg chg="add mod ord">
          <ac:chgData name="吉田 茂興" userId="d1844e95aa261ed8" providerId="LiveId" clId="{D6F2BEB0-A722-46C3-8751-5C2560D72D8C}" dt="2020-03-18T00:28:22.466" v="755" actId="1582"/>
          <ac:spMkLst>
            <pc:docMk/>
            <pc:sldMk cId="619245126" sldId="261"/>
            <ac:spMk id="2" creationId="{47474B77-1AF0-4D5C-9BE5-05391325EBBD}"/>
          </ac:spMkLst>
        </pc:spChg>
        <pc:spChg chg="del">
          <ac:chgData name="吉田 茂興" userId="d1844e95aa261ed8" providerId="LiveId" clId="{D6F2BEB0-A722-46C3-8751-5C2560D72D8C}" dt="2020-03-18T00:25:01.170" v="733" actId="478"/>
          <ac:spMkLst>
            <pc:docMk/>
            <pc:sldMk cId="619245126" sldId="261"/>
            <ac:spMk id="9" creationId="{7715E67F-15A9-4C35-AC70-FBECDFEF6DA7}"/>
          </ac:spMkLst>
        </pc:spChg>
        <pc:spChg chg="del mod">
          <ac:chgData name="吉田 茂興" userId="d1844e95aa261ed8" providerId="LiveId" clId="{D6F2BEB0-A722-46C3-8751-5C2560D72D8C}" dt="2020-03-18T00:25:11.207" v="736" actId="478"/>
          <ac:spMkLst>
            <pc:docMk/>
            <pc:sldMk cId="619245126" sldId="261"/>
            <ac:spMk id="11" creationId="{22625678-F83D-4492-8746-B8DD5F47FC8F}"/>
          </ac:spMkLst>
        </pc:spChg>
        <pc:spChg chg="del">
          <ac:chgData name="吉田 茂興" userId="d1844e95aa261ed8" providerId="LiveId" clId="{D6F2BEB0-A722-46C3-8751-5C2560D72D8C}" dt="2020-03-18T00:25:17.754" v="737" actId="478"/>
          <ac:spMkLst>
            <pc:docMk/>
            <pc:sldMk cId="619245126" sldId="261"/>
            <ac:spMk id="14" creationId="{4C859768-803D-4EBD-BC51-8305F3009BCB}"/>
          </ac:spMkLst>
        </pc:spChg>
        <pc:spChg chg="add mod">
          <ac:chgData name="吉田 茂興" userId="d1844e95aa261ed8" providerId="LiveId" clId="{D6F2BEB0-A722-46C3-8751-5C2560D72D8C}" dt="2020-03-18T02:27:15.597" v="2638" actId="207"/>
          <ac:spMkLst>
            <pc:docMk/>
            <pc:sldMk cId="619245126" sldId="261"/>
            <ac:spMk id="15" creationId="{1AABD101-1704-4283-AD2D-41BAFDA0CA6B}"/>
          </ac:spMkLst>
        </pc:spChg>
      </pc:sldChg>
      <pc:sldChg chg="delSp modSp add modAnim">
        <pc:chgData name="吉田 茂興" userId="d1844e95aa261ed8" providerId="LiveId" clId="{D6F2BEB0-A722-46C3-8751-5C2560D72D8C}" dt="2020-03-18T00:54:52.529" v="837"/>
        <pc:sldMkLst>
          <pc:docMk/>
          <pc:sldMk cId="305226749" sldId="262"/>
        </pc:sldMkLst>
        <pc:spChg chg="del">
          <ac:chgData name="吉田 茂興" userId="d1844e95aa261ed8" providerId="LiveId" clId="{D6F2BEB0-A722-46C3-8751-5C2560D72D8C}" dt="2020-03-18T00:54:01.195" v="826" actId="478"/>
          <ac:spMkLst>
            <pc:docMk/>
            <pc:sldMk cId="305226749" sldId="262"/>
            <ac:spMk id="24" creationId="{DB36F392-769A-4FD5-B30F-C4964AF6A1A3}"/>
          </ac:spMkLst>
        </pc:spChg>
        <pc:spChg chg="del">
          <ac:chgData name="吉田 茂興" userId="d1844e95aa261ed8" providerId="LiveId" clId="{D6F2BEB0-A722-46C3-8751-5C2560D72D8C}" dt="2020-03-18T00:54:05.153" v="827" actId="478"/>
          <ac:spMkLst>
            <pc:docMk/>
            <pc:sldMk cId="305226749" sldId="262"/>
            <ac:spMk id="28" creationId="{001F56B9-B0EC-40C5-B774-A15720D605AB}"/>
          </ac:spMkLst>
        </pc:spChg>
        <pc:spChg chg="mod">
          <ac:chgData name="吉田 茂興" userId="d1844e95aa261ed8" providerId="LiveId" clId="{D6F2BEB0-A722-46C3-8751-5C2560D72D8C}" dt="2020-03-18T00:54:32.218" v="833" actId="1076"/>
          <ac:spMkLst>
            <pc:docMk/>
            <pc:sldMk cId="305226749" sldId="262"/>
            <ac:spMk id="29" creationId="{71BC7723-FCB5-4893-A2BD-DC73223BA67F}"/>
          </ac:spMkLst>
        </pc:spChg>
      </pc:sldChg>
      <pc:sldChg chg="addSp delSp modSp add modAnim">
        <pc:chgData name="吉田 茂興" userId="d1844e95aa261ed8" providerId="LiveId" clId="{D6F2BEB0-A722-46C3-8751-5C2560D72D8C}" dt="2020-03-18T01:32:57.293" v="1130" actId="113"/>
        <pc:sldMkLst>
          <pc:docMk/>
          <pc:sldMk cId="3990576435" sldId="263"/>
        </pc:sldMkLst>
        <pc:spChg chg="del">
          <ac:chgData name="吉田 茂興" userId="d1844e95aa261ed8" providerId="LiveId" clId="{D6F2BEB0-A722-46C3-8751-5C2560D72D8C}" dt="2020-03-18T00:58:23.958" v="884" actId="478"/>
          <ac:spMkLst>
            <pc:docMk/>
            <pc:sldMk cId="3990576435" sldId="263"/>
            <ac:spMk id="2" creationId="{B4C2270E-2C5D-47D7-B642-248A6E5C6363}"/>
          </ac:spMkLst>
        </pc:spChg>
        <pc:spChg chg="mod ord">
          <ac:chgData name="吉田 茂興" userId="d1844e95aa261ed8" providerId="LiveId" clId="{D6F2BEB0-A722-46C3-8751-5C2560D72D8C}" dt="2020-03-18T01:32:57.293" v="1130" actId="113"/>
          <ac:spMkLst>
            <pc:docMk/>
            <pc:sldMk cId="3990576435" sldId="263"/>
            <ac:spMk id="3" creationId="{F794A4CD-8A8A-47DE-BFA9-0693B7B6F542}"/>
          </ac:spMkLst>
        </pc:spChg>
        <pc:spChg chg="add mod">
          <ac:chgData name="吉田 茂興" userId="d1844e95aa261ed8" providerId="LiveId" clId="{D6F2BEB0-A722-46C3-8751-5C2560D72D8C}" dt="2020-03-18T00:56:18.184" v="841" actId="14100"/>
          <ac:spMkLst>
            <pc:docMk/>
            <pc:sldMk cId="3990576435" sldId="263"/>
            <ac:spMk id="4" creationId="{E5971E2B-5BD1-402D-AF69-93ACE433D7A6}"/>
          </ac:spMkLst>
        </pc:spChg>
        <pc:spChg chg="add mod ord">
          <ac:chgData name="吉田 茂興" userId="d1844e95aa261ed8" providerId="LiveId" clId="{D6F2BEB0-A722-46C3-8751-5C2560D72D8C}" dt="2020-03-18T00:59:14.462" v="891" actId="167"/>
          <ac:spMkLst>
            <pc:docMk/>
            <pc:sldMk cId="3990576435" sldId="263"/>
            <ac:spMk id="5" creationId="{5D37C3CC-E302-4CF5-A3A4-B992C6417762}"/>
          </ac:spMkLst>
        </pc:spChg>
        <pc:spChg chg="add mod">
          <ac:chgData name="吉田 茂興" userId="d1844e95aa261ed8" providerId="LiveId" clId="{D6F2BEB0-A722-46C3-8751-5C2560D72D8C}" dt="2020-03-18T01:32:53.303" v="1129" actId="113"/>
          <ac:spMkLst>
            <pc:docMk/>
            <pc:sldMk cId="3990576435" sldId="263"/>
            <ac:spMk id="6" creationId="{821B1BD3-3E9B-4A3A-8789-C6060D91BABF}"/>
          </ac:spMkLst>
        </pc:spChg>
        <pc:spChg chg="add mod">
          <ac:chgData name="吉田 茂興" userId="d1844e95aa261ed8" providerId="LiveId" clId="{D6F2BEB0-A722-46C3-8751-5C2560D72D8C}" dt="2020-03-18T01:32:47.068" v="1128" actId="113"/>
          <ac:spMkLst>
            <pc:docMk/>
            <pc:sldMk cId="3990576435" sldId="263"/>
            <ac:spMk id="9" creationId="{78A488AC-F735-4849-9BB8-28E4E4B47C4D}"/>
          </ac:spMkLst>
        </pc:spChg>
        <pc:picChg chg="add mod">
          <ac:chgData name="吉田 茂興" userId="d1844e95aa261ed8" providerId="LiveId" clId="{D6F2BEB0-A722-46C3-8751-5C2560D72D8C}" dt="2020-03-18T01:14:20.816" v="937" actId="14100"/>
          <ac:picMkLst>
            <pc:docMk/>
            <pc:sldMk cId="3990576435" sldId="263"/>
            <ac:picMk id="7" creationId="{6AF6E15C-1550-495D-BB85-DA6C6C362EB3}"/>
          </ac:picMkLst>
        </pc:picChg>
        <pc:picChg chg="add del">
          <ac:chgData name="吉田 茂興" userId="d1844e95aa261ed8" providerId="LiveId" clId="{D6F2BEB0-A722-46C3-8751-5C2560D72D8C}" dt="2020-03-18T01:15:26.733" v="943"/>
          <ac:picMkLst>
            <pc:docMk/>
            <pc:sldMk cId="3990576435" sldId="263"/>
            <ac:picMk id="8" creationId="{0AA26CEE-4B71-4E25-B666-8D075096B92F}"/>
          </ac:picMkLst>
        </pc:picChg>
      </pc:sldChg>
      <pc:sldChg chg="add del">
        <pc:chgData name="吉田 茂興" userId="d1844e95aa261ed8" providerId="LiveId" clId="{D6F2BEB0-A722-46C3-8751-5C2560D72D8C}" dt="2020-03-18T00:57:02.554" v="847"/>
        <pc:sldMkLst>
          <pc:docMk/>
          <pc:sldMk cId="2265039459" sldId="264"/>
        </pc:sldMkLst>
      </pc:sldChg>
      <pc:sldChg chg="addSp delSp modSp add modAnim">
        <pc:chgData name="吉田 茂興" userId="d1844e95aa261ed8" providerId="LiveId" clId="{D6F2BEB0-A722-46C3-8751-5C2560D72D8C}" dt="2020-03-18T01:45:15.362" v="1305"/>
        <pc:sldMkLst>
          <pc:docMk/>
          <pc:sldMk cId="3928576322" sldId="264"/>
        </pc:sldMkLst>
        <pc:spChg chg="mod">
          <ac:chgData name="吉田 茂興" userId="d1844e95aa261ed8" providerId="LiveId" clId="{D6F2BEB0-A722-46C3-8751-5C2560D72D8C}" dt="2020-03-18T01:33:08.144" v="1132" actId="113"/>
          <ac:spMkLst>
            <pc:docMk/>
            <pc:sldMk cId="3928576322" sldId="264"/>
            <ac:spMk id="3" creationId="{F794A4CD-8A8A-47DE-BFA9-0693B7B6F542}"/>
          </ac:spMkLst>
        </pc:spChg>
        <pc:spChg chg="mod">
          <ac:chgData name="吉田 茂興" userId="d1844e95aa261ed8" providerId="LiveId" clId="{D6F2BEB0-A722-46C3-8751-5C2560D72D8C}" dt="2020-03-18T01:33:04.635" v="1131" actId="113"/>
          <ac:spMkLst>
            <pc:docMk/>
            <pc:sldMk cId="3928576322" sldId="264"/>
            <ac:spMk id="6" creationId="{821B1BD3-3E9B-4A3A-8789-C6060D91BABF}"/>
          </ac:spMkLst>
        </pc:spChg>
        <pc:spChg chg="add del">
          <ac:chgData name="吉田 茂興" userId="d1844e95aa261ed8" providerId="LiveId" clId="{D6F2BEB0-A722-46C3-8751-5C2560D72D8C}" dt="2020-03-18T01:45:03.681" v="1299"/>
          <ac:spMkLst>
            <pc:docMk/>
            <pc:sldMk cId="3928576322" sldId="264"/>
            <ac:spMk id="8" creationId="{7C079F5C-4965-4071-B9E4-F1ED049A7576}"/>
          </ac:spMkLst>
        </pc:spChg>
        <pc:picChg chg="mod">
          <ac:chgData name="吉田 茂興" userId="d1844e95aa261ed8" providerId="LiveId" clId="{D6F2BEB0-A722-46C3-8751-5C2560D72D8C}" dt="2020-03-18T01:40:29.746" v="1279" actId="688"/>
          <ac:picMkLst>
            <pc:docMk/>
            <pc:sldMk cId="3928576322" sldId="264"/>
            <ac:picMk id="7" creationId="{6AF6E15C-1550-495D-BB85-DA6C6C362EB3}"/>
          </ac:picMkLst>
        </pc:picChg>
      </pc:sldChg>
      <pc:sldChg chg="addSp modSp add modAnim">
        <pc:chgData name="吉田 茂興" userId="d1844e95aa261ed8" providerId="LiveId" clId="{D6F2BEB0-A722-46C3-8751-5C2560D72D8C}" dt="2020-03-18T02:17:19.913" v="2257"/>
        <pc:sldMkLst>
          <pc:docMk/>
          <pc:sldMk cId="3962146901" sldId="265"/>
        </pc:sldMkLst>
        <pc:spChg chg="add mod">
          <ac:chgData name="吉田 茂興" userId="d1844e95aa261ed8" providerId="LiveId" clId="{D6F2BEB0-A722-46C3-8751-5C2560D72D8C}" dt="2020-03-18T01:51:17.537" v="1385" actId="207"/>
          <ac:spMkLst>
            <pc:docMk/>
            <pc:sldMk cId="3962146901" sldId="265"/>
            <ac:spMk id="2" creationId="{1AA5FEC0-1225-413B-8362-537140494E6C}"/>
          </ac:spMkLst>
        </pc:spChg>
        <pc:spChg chg="mod">
          <ac:chgData name="吉田 茂興" userId="d1844e95aa261ed8" providerId="LiveId" clId="{D6F2BEB0-A722-46C3-8751-5C2560D72D8C}" dt="2020-03-18T01:56:25.792" v="1651" actId="115"/>
          <ac:spMkLst>
            <pc:docMk/>
            <pc:sldMk cId="3962146901" sldId="265"/>
            <ac:spMk id="9" creationId="{78A488AC-F735-4849-9BB8-28E4E4B47C4D}"/>
          </ac:spMkLst>
        </pc:spChg>
        <pc:spChg chg="add mod">
          <ac:chgData name="吉田 茂興" userId="d1844e95aa261ed8" providerId="LiveId" clId="{D6F2BEB0-A722-46C3-8751-5C2560D72D8C}" dt="2020-03-18T01:51:21.240" v="1386" actId="207"/>
          <ac:spMkLst>
            <pc:docMk/>
            <pc:sldMk cId="3962146901" sldId="265"/>
            <ac:spMk id="10" creationId="{46ECB3F0-5FEC-4BC4-AC45-71B890E94220}"/>
          </ac:spMkLst>
        </pc:spChg>
      </pc:sldChg>
      <pc:sldChg chg="modSp add">
        <pc:chgData name="吉田 茂興" userId="d1844e95aa261ed8" providerId="LiveId" clId="{D6F2BEB0-A722-46C3-8751-5C2560D72D8C}" dt="2020-03-18T01:45:59.866" v="1313" actId="1076"/>
        <pc:sldMkLst>
          <pc:docMk/>
          <pc:sldMk cId="2355087998" sldId="266"/>
        </pc:sldMkLst>
        <pc:spChg chg="mod">
          <ac:chgData name="吉田 茂興" userId="d1844e95aa261ed8" providerId="LiveId" clId="{D6F2BEB0-A722-46C3-8751-5C2560D72D8C}" dt="2020-03-18T01:45:30.047" v="1308" actId="1076"/>
          <ac:spMkLst>
            <pc:docMk/>
            <pc:sldMk cId="2355087998" sldId="266"/>
            <ac:spMk id="5" creationId="{5D37C3CC-E302-4CF5-A3A4-B992C6417762}"/>
          </ac:spMkLst>
        </pc:spChg>
        <pc:picChg chg="mod">
          <ac:chgData name="吉田 茂興" userId="d1844e95aa261ed8" providerId="LiveId" clId="{D6F2BEB0-A722-46C3-8751-5C2560D72D8C}" dt="2020-03-18T01:45:59.866" v="1313" actId="1076"/>
          <ac:picMkLst>
            <pc:docMk/>
            <pc:sldMk cId="2355087998" sldId="266"/>
            <ac:picMk id="7" creationId="{6AF6E15C-1550-495D-BB85-DA6C6C362EB3}"/>
          </ac:picMkLst>
        </pc:picChg>
      </pc:sldChg>
      <pc:sldChg chg="modSp add">
        <pc:chgData name="吉田 茂興" userId="d1844e95aa261ed8" providerId="LiveId" clId="{D6F2BEB0-A722-46C3-8751-5C2560D72D8C}" dt="2020-03-18T02:00:28.938" v="1932" actId="207"/>
        <pc:sldMkLst>
          <pc:docMk/>
          <pc:sldMk cId="1785303588" sldId="267"/>
        </pc:sldMkLst>
        <pc:spChg chg="mod">
          <ac:chgData name="吉田 茂興" userId="d1844e95aa261ed8" providerId="LiveId" clId="{D6F2BEB0-A722-46C3-8751-5C2560D72D8C}" dt="2020-03-18T02:00:28.938" v="1932" actId="207"/>
          <ac:spMkLst>
            <pc:docMk/>
            <pc:sldMk cId="1785303588" sldId="267"/>
            <ac:spMk id="15" creationId="{1AABD101-1704-4283-AD2D-41BAFDA0CA6B}"/>
          </ac:spMkLst>
        </pc:spChg>
      </pc:sldChg>
      <pc:sldChg chg="addSp delSp modSp add delAnim modAnim">
        <pc:chgData name="吉田 茂興" userId="d1844e95aa261ed8" providerId="LiveId" clId="{D6F2BEB0-A722-46C3-8751-5C2560D72D8C}" dt="2020-03-18T02:03:36.059" v="2050"/>
        <pc:sldMkLst>
          <pc:docMk/>
          <pc:sldMk cId="1459361670" sldId="268"/>
        </pc:sldMkLst>
        <pc:spChg chg="del">
          <ac:chgData name="吉田 茂興" userId="d1844e95aa261ed8" providerId="LiveId" clId="{D6F2BEB0-A722-46C3-8751-5C2560D72D8C}" dt="2020-03-18T01:53:52.576" v="1527" actId="478"/>
          <ac:spMkLst>
            <pc:docMk/>
            <pc:sldMk cId="1459361670" sldId="268"/>
            <ac:spMk id="2" creationId="{47474B77-1AF0-4D5C-9BE5-05391325EBBD}"/>
          </ac:spMkLst>
        </pc:spChg>
        <pc:spChg chg="del">
          <ac:chgData name="吉田 茂興" userId="d1844e95aa261ed8" providerId="LiveId" clId="{D6F2BEB0-A722-46C3-8751-5C2560D72D8C}" dt="2020-03-18T01:54:26.633" v="1534" actId="478"/>
          <ac:spMkLst>
            <pc:docMk/>
            <pc:sldMk cId="1459361670" sldId="268"/>
            <ac:spMk id="12" creationId="{FF92CBC3-1F37-4489-8270-B64C0B2F2B1D}"/>
          </ac:spMkLst>
        </pc:spChg>
        <pc:spChg chg="mod">
          <ac:chgData name="吉田 茂興" userId="d1844e95aa261ed8" providerId="LiveId" clId="{D6F2BEB0-A722-46C3-8751-5C2560D72D8C}" dt="2020-03-18T01:59:14.824" v="1897"/>
          <ac:spMkLst>
            <pc:docMk/>
            <pc:sldMk cId="1459361670" sldId="268"/>
            <ac:spMk id="15" creationId="{1AABD101-1704-4283-AD2D-41BAFDA0CA6B}"/>
          </ac:spMkLst>
        </pc:spChg>
        <pc:cxnChg chg="add">
          <ac:chgData name="吉田 茂興" userId="d1844e95aa261ed8" providerId="LiveId" clId="{D6F2BEB0-A722-46C3-8751-5C2560D72D8C}" dt="2020-03-18T01:54:04.142" v="1528"/>
          <ac:cxnSpMkLst>
            <pc:docMk/>
            <pc:sldMk cId="1459361670" sldId="268"/>
            <ac:cxnSpMk id="11" creationId="{87C3E3D3-DCA7-4066-98A6-A12CCDDADB15}"/>
          </ac:cxnSpMkLst>
        </pc:cxnChg>
        <pc:cxnChg chg="add mod">
          <ac:chgData name="吉田 茂興" userId="d1844e95aa261ed8" providerId="LiveId" clId="{D6F2BEB0-A722-46C3-8751-5C2560D72D8C}" dt="2020-03-18T01:54:20.898" v="1533" actId="1076"/>
          <ac:cxnSpMkLst>
            <pc:docMk/>
            <pc:sldMk cId="1459361670" sldId="268"/>
            <ac:cxnSpMk id="14" creationId="{65FA3077-CC05-428F-A69B-7B5B6510FF87}"/>
          </ac:cxnSpMkLst>
        </pc:cxnChg>
      </pc:sldChg>
      <pc:sldChg chg="addSp delSp modSp add delAnim modAnim">
        <pc:chgData name="吉田 茂興" userId="d1844e95aa261ed8" providerId="LiveId" clId="{D6F2BEB0-A722-46C3-8751-5C2560D72D8C}" dt="2020-03-18T02:03:22.303" v="2048"/>
        <pc:sldMkLst>
          <pc:docMk/>
          <pc:sldMk cId="2684620685" sldId="269"/>
        </pc:sldMkLst>
        <pc:spChg chg="mod">
          <ac:chgData name="吉田 茂興" userId="d1844e95aa261ed8" providerId="LiveId" clId="{D6F2BEB0-A722-46C3-8751-5C2560D72D8C}" dt="2020-03-18T01:59:47.098" v="1901" actId="1076"/>
          <ac:spMkLst>
            <pc:docMk/>
            <pc:sldMk cId="2684620685" sldId="269"/>
            <ac:spMk id="10" creationId="{297005B7-5786-4A18-94E3-13CEE7A9DF5A}"/>
          </ac:spMkLst>
        </pc:spChg>
        <pc:spChg chg="add mod">
          <ac:chgData name="吉田 茂興" userId="d1844e95aa261ed8" providerId="LiveId" clId="{D6F2BEB0-A722-46C3-8751-5C2560D72D8C}" dt="2020-03-18T02:03:22.303" v="2048"/>
          <ac:spMkLst>
            <pc:docMk/>
            <pc:sldMk cId="2684620685" sldId="269"/>
            <ac:spMk id="12" creationId="{5780EC89-D591-4621-B632-467734521B8A}"/>
          </ac:spMkLst>
        </pc:spChg>
        <pc:spChg chg="del">
          <ac:chgData name="吉田 茂興" userId="d1844e95aa261ed8" providerId="LiveId" clId="{D6F2BEB0-A722-46C3-8751-5C2560D72D8C}" dt="2020-03-18T01:59:38.655" v="1899" actId="478"/>
          <ac:spMkLst>
            <pc:docMk/>
            <pc:sldMk cId="2684620685" sldId="269"/>
            <ac:spMk id="15" creationId="{1AABD101-1704-4283-AD2D-41BAFDA0CA6B}"/>
          </ac:spMkLst>
        </pc:spChg>
        <pc:cxnChg chg="del">
          <ac:chgData name="吉田 茂興" userId="d1844e95aa261ed8" providerId="LiveId" clId="{D6F2BEB0-A722-46C3-8751-5C2560D72D8C}" dt="2020-03-18T01:59:56.835" v="1903" actId="478"/>
          <ac:cxnSpMkLst>
            <pc:docMk/>
            <pc:sldMk cId="2684620685" sldId="269"/>
            <ac:cxnSpMk id="11" creationId="{87C3E3D3-DCA7-4066-98A6-A12CCDDADB15}"/>
          </ac:cxnSpMkLst>
        </pc:cxnChg>
        <pc:cxnChg chg="del">
          <ac:chgData name="吉田 茂興" userId="d1844e95aa261ed8" providerId="LiveId" clId="{D6F2BEB0-A722-46C3-8751-5C2560D72D8C}" dt="2020-03-18T01:59:52.511" v="1902" actId="478"/>
          <ac:cxnSpMkLst>
            <pc:docMk/>
            <pc:sldMk cId="2684620685" sldId="269"/>
            <ac:cxnSpMk id="14" creationId="{65FA3077-CC05-428F-A69B-7B5B6510FF87}"/>
          </ac:cxnSpMkLst>
        </pc:cxnChg>
      </pc:sldChg>
      <pc:sldChg chg="addSp modSp add modTransition modAnim">
        <pc:chgData name="吉田 茂興" userId="d1844e95aa261ed8" providerId="LiveId" clId="{D6F2BEB0-A722-46C3-8751-5C2560D72D8C}" dt="2020-03-18T02:28:21.970" v="2639"/>
        <pc:sldMkLst>
          <pc:docMk/>
          <pc:sldMk cId="3861930939" sldId="270"/>
        </pc:sldMkLst>
        <pc:spChg chg="add mod">
          <ac:chgData name="吉田 茂興" userId="d1844e95aa261ed8" providerId="LiveId" clId="{D6F2BEB0-A722-46C3-8751-5C2560D72D8C}" dt="2020-03-18T02:12:11.125" v="2162" actId="120"/>
          <ac:spMkLst>
            <pc:docMk/>
            <pc:sldMk cId="3861930939" sldId="270"/>
            <ac:spMk id="2" creationId="{84D19B02-B90B-4C61-BFD1-7D61E96CC059}"/>
          </ac:spMkLst>
        </pc:spChg>
        <pc:spChg chg="mod ord">
          <ac:chgData name="吉田 茂興" userId="d1844e95aa261ed8" providerId="LiveId" clId="{D6F2BEB0-A722-46C3-8751-5C2560D72D8C}" dt="2020-03-18T02:06:43.493" v="2060" actId="1076"/>
          <ac:spMkLst>
            <pc:docMk/>
            <pc:sldMk cId="3861930939" sldId="270"/>
            <ac:spMk id="3" creationId="{51D0923A-AF22-4B22-92DF-9F30DC06A5C9}"/>
          </ac:spMkLst>
        </pc:spChg>
        <pc:spChg chg="ord">
          <ac:chgData name="吉田 茂興" userId="d1844e95aa261ed8" providerId="LiveId" clId="{D6F2BEB0-A722-46C3-8751-5C2560D72D8C}" dt="2020-03-18T02:06:36.199" v="2058" actId="166"/>
          <ac:spMkLst>
            <pc:docMk/>
            <pc:sldMk cId="3861930939" sldId="270"/>
            <ac:spMk id="7" creationId="{3A9CE082-8E82-44BF-A706-D13794382FC8}"/>
          </ac:spMkLst>
        </pc:spChg>
        <pc:spChg chg="mod">
          <ac:chgData name="吉田 茂興" userId="d1844e95aa261ed8" providerId="LiveId" clId="{D6F2BEB0-A722-46C3-8751-5C2560D72D8C}" dt="2020-03-18T02:09:12.013" v="2072" actId="1076"/>
          <ac:spMkLst>
            <pc:docMk/>
            <pc:sldMk cId="3861930939" sldId="270"/>
            <ac:spMk id="8" creationId="{F9323F02-49B8-4F81-BFEB-B5FED24E3F42}"/>
          </ac:spMkLst>
        </pc:spChg>
        <pc:spChg chg="mod">
          <ac:chgData name="吉田 茂興" userId="d1844e95aa261ed8" providerId="LiveId" clId="{D6F2BEB0-A722-46C3-8751-5C2560D72D8C}" dt="2020-03-18T02:05:26.613" v="2055" actId="1076"/>
          <ac:spMkLst>
            <pc:docMk/>
            <pc:sldMk cId="3861930939" sldId="270"/>
            <ac:spMk id="10" creationId="{297005B7-5786-4A18-94E3-13CEE7A9DF5A}"/>
          </ac:spMkLst>
        </pc:spChg>
        <pc:spChg chg="mod">
          <ac:chgData name="吉田 茂興" userId="d1844e95aa261ed8" providerId="LiveId" clId="{D6F2BEB0-A722-46C3-8751-5C2560D72D8C}" dt="2020-03-18T02:02:26.888" v="2032" actId="207"/>
          <ac:spMkLst>
            <pc:docMk/>
            <pc:sldMk cId="3861930939" sldId="270"/>
            <ac:spMk id="12" creationId="{5780EC89-D591-4621-B632-467734521B8A}"/>
          </ac:spMkLst>
        </pc:spChg>
        <pc:picChg chg="add mod">
          <ac:chgData name="吉田 茂興" userId="d1844e95aa261ed8" providerId="LiveId" clId="{D6F2BEB0-A722-46C3-8751-5C2560D72D8C}" dt="2020-03-18T02:08:42.333" v="2067" actId="1076"/>
          <ac:picMkLst>
            <pc:docMk/>
            <pc:sldMk cId="3861930939" sldId="270"/>
            <ac:picMk id="9" creationId="{CDAE6902-8B22-430B-A197-63B706594B43}"/>
          </ac:picMkLst>
        </pc:picChg>
      </pc:sldChg>
      <pc:sldChg chg="delSp modSp add delAnim modAnim">
        <pc:chgData name="吉田 茂興" userId="d1844e95aa261ed8" providerId="LiveId" clId="{D6F2BEB0-A722-46C3-8751-5C2560D72D8C}" dt="2020-03-18T02:10:39.181" v="2081"/>
        <pc:sldMkLst>
          <pc:docMk/>
          <pc:sldMk cId="2739416261" sldId="271"/>
        </pc:sldMkLst>
        <pc:spChg chg="del">
          <ac:chgData name="吉田 茂興" userId="d1844e95aa261ed8" providerId="LiveId" clId="{D6F2BEB0-A722-46C3-8751-5C2560D72D8C}" dt="2020-03-18T02:10:32.189" v="2079" actId="478"/>
          <ac:spMkLst>
            <pc:docMk/>
            <pc:sldMk cId="2739416261" sldId="271"/>
            <ac:spMk id="12" creationId="{5780EC89-D591-4621-B632-467734521B8A}"/>
          </ac:spMkLst>
        </pc:spChg>
        <pc:picChg chg="mod">
          <ac:chgData name="吉田 茂興" userId="d1844e95aa261ed8" providerId="LiveId" clId="{D6F2BEB0-A722-46C3-8751-5C2560D72D8C}" dt="2020-03-18T02:10:04.726" v="2078" actId="688"/>
          <ac:picMkLst>
            <pc:docMk/>
            <pc:sldMk cId="2739416261" sldId="271"/>
            <ac:picMk id="9" creationId="{CDAE6902-8B22-430B-A197-63B706594B43}"/>
          </ac:picMkLst>
        </pc:picChg>
      </pc:sldChg>
      <pc:sldChg chg="modSp add">
        <pc:chgData name="吉田 茂興" userId="d1844e95aa261ed8" providerId="LiveId" clId="{D6F2BEB0-A722-46C3-8751-5C2560D72D8C}" dt="2020-03-18T02:14:46.505" v="2225"/>
        <pc:sldMkLst>
          <pc:docMk/>
          <pc:sldMk cId="568236207" sldId="272"/>
        </pc:sldMkLst>
        <pc:spChg chg="mod">
          <ac:chgData name="吉田 茂興" userId="d1844e95aa261ed8" providerId="LiveId" clId="{D6F2BEB0-A722-46C3-8751-5C2560D72D8C}" dt="2020-03-18T02:14:36.690" v="2200" actId="113"/>
          <ac:spMkLst>
            <pc:docMk/>
            <pc:sldMk cId="568236207" sldId="272"/>
            <ac:spMk id="2" creationId="{404C2BA3-F331-43B9-98AE-7FEE2513FDDD}"/>
          </ac:spMkLst>
        </pc:spChg>
        <pc:spChg chg="mod">
          <ac:chgData name="吉田 茂興" userId="d1844e95aa261ed8" providerId="LiveId" clId="{D6F2BEB0-A722-46C3-8751-5C2560D72D8C}" dt="2020-03-18T02:14:46.505" v="2225"/>
          <ac:spMkLst>
            <pc:docMk/>
            <pc:sldMk cId="568236207" sldId="272"/>
            <ac:spMk id="3" creationId="{8901E6AB-0844-4833-9226-770C045A6E18}"/>
          </ac:spMkLst>
        </pc:spChg>
      </pc:sldChg>
      <pc:sldChg chg="addSp delSp modSp add modAnim">
        <pc:chgData name="吉田 茂興" userId="d1844e95aa261ed8" providerId="LiveId" clId="{D6F2BEB0-A722-46C3-8751-5C2560D72D8C}" dt="2020-03-18T02:30:54.089" v="2644" actId="115"/>
        <pc:sldMkLst>
          <pc:docMk/>
          <pc:sldMk cId="834186164" sldId="273"/>
        </pc:sldMkLst>
        <pc:spChg chg="mod">
          <ac:chgData name="吉田 茂興" userId="d1844e95aa261ed8" providerId="LiveId" clId="{D6F2BEB0-A722-46C3-8751-5C2560D72D8C}" dt="2020-03-18T02:21:30.973" v="2286" actId="1076"/>
          <ac:spMkLst>
            <pc:docMk/>
            <pc:sldMk cId="834186164" sldId="273"/>
            <ac:spMk id="7" creationId="{3A9CE082-8E82-44BF-A706-D13794382FC8}"/>
          </ac:spMkLst>
        </pc:spChg>
        <pc:spChg chg="mod">
          <ac:chgData name="吉田 茂興" userId="d1844e95aa261ed8" providerId="LiveId" clId="{D6F2BEB0-A722-46C3-8751-5C2560D72D8C}" dt="2020-03-18T02:20:43.770" v="2276" actId="1076"/>
          <ac:spMkLst>
            <pc:docMk/>
            <pc:sldMk cId="834186164" sldId="273"/>
            <ac:spMk id="8" creationId="{F9323F02-49B8-4F81-BFEB-B5FED24E3F42}"/>
          </ac:spMkLst>
        </pc:spChg>
        <pc:spChg chg="del mod">
          <ac:chgData name="吉田 茂興" userId="d1844e95aa261ed8" providerId="LiveId" clId="{D6F2BEB0-A722-46C3-8751-5C2560D72D8C}" dt="2020-03-18T02:19:09.639" v="2265" actId="478"/>
          <ac:spMkLst>
            <pc:docMk/>
            <pc:sldMk cId="834186164" sldId="273"/>
            <ac:spMk id="10" creationId="{297005B7-5786-4A18-94E3-13CEE7A9DF5A}"/>
          </ac:spMkLst>
        </pc:spChg>
        <pc:spChg chg="add mod">
          <ac:chgData name="吉田 茂興" userId="d1844e95aa261ed8" providerId="LiveId" clId="{D6F2BEB0-A722-46C3-8751-5C2560D72D8C}" dt="2020-03-18T02:20:47.496" v="2277" actId="1076"/>
          <ac:spMkLst>
            <pc:docMk/>
            <pc:sldMk cId="834186164" sldId="273"/>
            <ac:spMk id="11" creationId="{69F9C636-E3E5-4D0F-8D83-643E7C39C422}"/>
          </ac:spMkLst>
        </pc:spChg>
        <pc:spChg chg="add mod">
          <ac:chgData name="吉田 茂興" userId="d1844e95aa261ed8" providerId="LiveId" clId="{D6F2BEB0-A722-46C3-8751-5C2560D72D8C}" dt="2020-03-18T02:21:50.770" v="2289" actId="14100"/>
          <ac:spMkLst>
            <pc:docMk/>
            <pc:sldMk cId="834186164" sldId="273"/>
            <ac:spMk id="14" creationId="{FCB8F9C0-89A1-40FD-9340-AE3FC28D5A46}"/>
          </ac:spMkLst>
        </pc:spChg>
        <pc:spChg chg="add mod">
          <ac:chgData name="吉田 茂興" userId="d1844e95aa261ed8" providerId="LiveId" clId="{D6F2BEB0-A722-46C3-8751-5C2560D72D8C}" dt="2020-03-18T02:25:07.030" v="2580"/>
          <ac:spMkLst>
            <pc:docMk/>
            <pc:sldMk cId="834186164" sldId="273"/>
            <ac:spMk id="15" creationId="{43886535-2398-49C4-8428-4E66CCCA524B}"/>
          </ac:spMkLst>
        </pc:spChg>
        <pc:spChg chg="add mod">
          <ac:chgData name="吉田 茂興" userId="d1844e95aa261ed8" providerId="LiveId" clId="{D6F2BEB0-A722-46C3-8751-5C2560D72D8C}" dt="2020-03-18T02:30:54.089" v="2644" actId="115"/>
          <ac:spMkLst>
            <pc:docMk/>
            <pc:sldMk cId="834186164" sldId="273"/>
            <ac:spMk id="16" creationId="{130A532B-A17B-42B3-8A05-7986A95949F0}"/>
          </ac:spMkLst>
        </pc:spChg>
        <pc:picChg chg="del">
          <ac:chgData name="吉田 茂興" userId="d1844e95aa261ed8" providerId="LiveId" clId="{D6F2BEB0-A722-46C3-8751-5C2560D72D8C}" dt="2020-03-18T02:18:40.455" v="2259" actId="478"/>
          <ac:picMkLst>
            <pc:docMk/>
            <pc:sldMk cId="834186164" sldId="273"/>
            <ac:picMk id="9" creationId="{CDAE6902-8B22-430B-A197-63B706594B43}"/>
          </ac:picMkLst>
        </pc:picChg>
        <pc:cxnChg chg="add mod">
          <ac:chgData name="吉田 茂興" userId="d1844e95aa261ed8" providerId="LiveId" clId="{D6F2BEB0-A722-46C3-8751-5C2560D72D8C}" dt="2020-03-18T02:21:27.589" v="2284" actId="1076"/>
          <ac:cxnSpMkLst>
            <pc:docMk/>
            <pc:sldMk cId="834186164" sldId="273"/>
            <ac:cxnSpMk id="12" creationId="{28FCF469-3EE8-4955-B55E-F700F5B9704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7B08DA-A629-4758-853A-1372A46CB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5696B21-97AD-4A86-9354-C4E5C3DF3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C471A9-8894-4E11-B494-9A8EA84A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C6DF57-54DE-439C-9D22-6E5F58AE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8F704F-5CD9-4B6E-8470-A5A6763A9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39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21BB8E-F091-4EDC-AC8C-FACF5FC8E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93BC3F-1A74-4086-A616-CA592DB86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600E00-3D9E-40DC-A809-3918B4C3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7EF1A9-26BF-4AF3-A383-724951B7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F06B23-8314-47D9-84D7-D3B4C17A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46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9A84743-E095-436C-9780-F96EC79B4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9374F6-E679-40E4-A2FE-1269EBCC4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6A89C0-A462-42FC-89F6-46B37FFBD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BF0339-778F-4929-9538-FFF8CEE4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95DA17-1E9A-4573-9CDE-03CCD75A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3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1CBE1-C676-4ABE-9EA0-1E022AEF3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0F081-9208-4EA2-8BB1-FFD406165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A3F1BC-7BA9-4354-B788-C288F78C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87F008-78F9-4352-905B-16534037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CF43EC-390F-4C4E-8582-38235DB8B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47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934D7-1BBF-40DB-B731-3D543B31A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EFDDA8-B22C-4AE9-AE08-7EBF72175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A5445A-A1CC-43BD-A12A-8C4B22396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D15D53-C370-4634-8DDB-F5A42B1EB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EEA1EA-2AD1-442C-8623-27612B086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6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DD21BA-B218-4BA9-A480-556C0E63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7FD2D8-2E0F-493A-8349-15A568D1F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7E6839-2926-4DCB-9415-831980179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A291CE-832A-43C0-9887-32A717F6F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CD95A1-1EF1-4081-AFFF-06AE94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1AA94B-C471-43A4-90FD-2E5595AC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29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AA0747-6D0E-4043-AEFF-64C718F6D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A9D142-8C3D-4268-A3DB-05BD6DE8B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72FD0E-D9EA-483F-84D3-0845B61E3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D360A2B-E7D4-4889-AEB4-EBF6B1C46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41B0DFE-96DD-4922-82C5-1F05F3E0A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10D23EE-6BE0-49F1-9C34-D33744B5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84D9E3C-6C82-42F5-BAFA-5900AF034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BC55F77-184A-4BB1-9856-2EFBE1E5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44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95522-6F37-4782-8CF4-4EEE78017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5439D2C-C915-4F58-8190-3A0B015AD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A03CF41-D18D-417B-8D83-8159ACF16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B9A7A8D-78E9-4711-BFCE-2E6C94E12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92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6D87DA2-3E27-4612-95A4-398960C2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A3DE59B-85A1-4A92-93CA-60286652A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0D1E23-EADD-4F84-8658-51C4A8606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93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9A3966-5A33-41C0-9903-12274E9C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8A4CF0-904B-404F-B869-F412F6121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1E77EF-3E9B-4DFF-8611-3BC9A3F65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FEB6BB-B2FD-492E-8409-839DD2514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24B03D-6205-4748-9129-6CBB6A196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4BC7E2-0560-4749-BE2A-7038E37F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64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36FB7C-9DA3-4A16-A98E-CF67F26B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7A24B3A-3564-4E65-BC72-2C6EC9B19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140EEC-D4A9-4232-81A4-12FC0D09F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D2A1D0-9033-4702-A78E-3B800E5B6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2CD184-E591-4D4A-9367-D31940138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D680F2-9A1A-4CA3-8092-E405CEA2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5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D9BE3BB-F59D-491F-A8AB-CA71CD681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4276B0-9636-41C3-8DCD-46AC1C940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ED780-749A-475C-9FB4-CD0860A3BD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FF804-3E49-48B1-AC9C-2E540BE977B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C4323B-3941-4129-BF26-B6112EB89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AF877D-12A0-47DE-B6E6-2150EAC03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83885-C68A-4F4C-AE26-12421E68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44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4C2BA3-F331-43B9-98AE-7FEE2513FD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b="1" dirty="0"/>
              <a:t>光の反射と屈折について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01E6AB-0844-4833-9226-770C045A6E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年エネルギー</a:t>
            </a:r>
            <a:endParaRPr kumimoji="1" lang="en-US" altLang="ja-JP" dirty="0" smtClean="0"/>
          </a:p>
          <a:p>
            <a:r>
              <a:rPr lang="ja-JP" altLang="en-US" dirty="0" smtClean="0"/>
              <a:t>（教科書</a:t>
            </a:r>
            <a:r>
              <a:rPr lang="en-US" altLang="ja-JP" dirty="0" smtClean="0"/>
              <a:t>p.210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216-217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8236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37C3CC-E302-4CF5-A3A4-B992C6417762}"/>
              </a:ext>
            </a:extLst>
          </p:cNvPr>
          <p:cNvSpPr/>
          <p:nvPr/>
        </p:nvSpPr>
        <p:spPr>
          <a:xfrm rot="2638577">
            <a:off x="1462100" y="969978"/>
            <a:ext cx="6804837" cy="14721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971E2B-5BD1-402D-AF69-93ACE433D7A6}"/>
              </a:ext>
            </a:extLst>
          </p:cNvPr>
          <p:cNvSpPr/>
          <p:nvPr/>
        </p:nvSpPr>
        <p:spPr>
          <a:xfrm>
            <a:off x="0" y="3429000"/>
            <a:ext cx="12192000" cy="362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94A4CD-8A8A-47DE-BFA9-0693B7B6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53" y="3803280"/>
            <a:ext cx="2138918" cy="1151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sz="7300" b="1" dirty="0"/>
              <a:t>ガラス</a:t>
            </a:r>
            <a:endParaRPr kumimoji="1" lang="en-US" altLang="ja-JP" sz="7300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21B1BD3-3E9B-4A3A-8789-C6060D91BABF}"/>
              </a:ext>
            </a:extLst>
          </p:cNvPr>
          <p:cNvSpPr txBox="1">
            <a:spLocks/>
          </p:cNvSpPr>
          <p:nvPr/>
        </p:nvSpPr>
        <p:spPr>
          <a:xfrm>
            <a:off x="467783" y="773765"/>
            <a:ext cx="2138918" cy="115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7300" b="1" dirty="0"/>
              <a:t>入射光</a:t>
            </a:r>
            <a:endParaRPr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AF6E15C-1550-495D-BB85-DA6C6C362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76915">
            <a:off x="5232320" y="937783"/>
            <a:ext cx="1491142" cy="365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7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37C3CC-E302-4CF5-A3A4-B992C6417762}"/>
              </a:ext>
            </a:extLst>
          </p:cNvPr>
          <p:cNvSpPr/>
          <p:nvPr/>
        </p:nvSpPr>
        <p:spPr>
          <a:xfrm rot="2638577">
            <a:off x="1462100" y="969978"/>
            <a:ext cx="6804837" cy="14721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971E2B-5BD1-402D-AF69-93ACE433D7A6}"/>
              </a:ext>
            </a:extLst>
          </p:cNvPr>
          <p:cNvSpPr/>
          <p:nvPr/>
        </p:nvSpPr>
        <p:spPr>
          <a:xfrm>
            <a:off x="0" y="3429000"/>
            <a:ext cx="12192000" cy="362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94A4CD-8A8A-47DE-BFA9-0693B7B6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53" y="3803280"/>
            <a:ext cx="2138918" cy="1151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sz="7300" b="1" dirty="0"/>
              <a:t>ガラス</a:t>
            </a:r>
            <a:endParaRPr kumimoji="1" lang="en-US" altLang="ja-JP" sz="7300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21B1BD3-3E9B-4A3A-8789-C6060D91BABF}"/>
              </a:ext>
            </a:extLst>
          </p:cNvPr>
          <p:cNvSpPr txBox="1">
            <a:spLocks/>
          </p:cNvSpPr>
          <p:nvPr/>
        </p:nvSpPr>
        <p:spPr>
          <a:xfrm>
            <a:off x="467783" y="773765"/>
            <a:ext cx="2138918" cy="115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7300" b="1" dirty="0"/>
              <a:t>入射光</a:t>
            </a:r>
            <a:endParaRPr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AF6E15C-1550-495D-BB85-DA6C6C362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65890">
            <a:off x="6010273" y="2550790"/>
            <a:ext cx="1491142" cy="365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087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20725444">
            <a:off x="5763019" y="2985736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FF92CBC3-1F37-4489-8270-B64C0B2F2B1D}"/>
              </a:ext>
            </a:extLst>
          </p:cNvPr>
          <p:cNvSpPr txBox="1">
            <a:spLocks/>
          </p:cNvSpPr>
          <p:nvPr/>
        </p:nvSpPr>
        <p:spPr>
          <a:xfrm>
            <a:off x="5960441" y="4395694"/>
            <a:ext cx="2259732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屈折光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7474B77-1AF0-4D5C-9BE5-05391325EBBD}"/>
              </a:ext>
            </a:extLst>
          </p:cNvPr>
          <p:cNvSpPr/>
          <p:nvPr/>
        </p:nvSpPr>
        <p:spPr>
          <a:xfrm>
            <a:off x="4766872" y="1603948"/>
            <a:ext cx="1632666" cy="2622503"/>
          </a:xfrm>
          <a:prstGeom prst="rect">
            <a:avLst/>
          </a:prstGeom>
          <a:solidFill>
            <a:srgbClr val="FF0000">
              <a:alpha val="0"/>
            </a:srgbClr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1AABD101-1704-4283-AD2D-41BAFDA0CA6B}"/>
              </a:ext>
            </a:extLst>
          </p:cNvPr>
          <p:cNvSpPr txBox="1">
            <a:spLocks/>
          </p:cNvSpPr>
          <p:nvPr/>
        </p:nvSpPr>
        <p:spPr>
          <a:xfrm>
            <a:off x="6989573" y="441186"/>
            <a:ext cx="5160580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400" b="1" dirty="0"/>
              <a:t>屈折の向きがあやふやになったら，</a:t>
            </a:r>
            <a:r>
              <a:rPr lang="ja-JP" altLang="en-US" sz="4400" b="1" dirty="0">
                <a:solidFill>
                  <a:srgbClr val="FF0000"/>
                </a:solidFill>
              </a:rPr>
              <a:t>光の車</a:t>
            </a:r>
            <a:r>
              <a:rPr lang="ja-JP" altLang="en-US" sz="4400" b="1" dirty="0"/>
              <a:t>を考えてみよう。</a:t>
            </a:r>
          </a:p>
        </p:txBody>
      </p:sp>
    </p:spTree>
    <p:extLst>
      <p:ext uri="{BB962C8B-B14F-4D97-AF65-F5344CB8AC3E}">
        <p14:creationId xmlns:p14="http://schemas.microsoft.com/office/powerpoint/2010/main" val="178530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20725444">
            <a:off x="5763019" y="2985736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1AABD101-1704-4283-AD2D-41BAFDA0CA6B}"/>
              </a:ext>
            </a:extLst>
          </p:cNvPr>
          <p:cNvSpPr txBox="1">
            <a:spLocks/>
          </p:cNvSpPr>
          <p:nvPr/>
        </p:nvSpPr>
        <p:spPr>
          <a:xfrm>
            <a:off x="6989573" y="441186"/>
            <a:ext cx="5160580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400" b="1" dirty="0">
                <a:solidFill>
                  <a:srgbClr val="FF0000"/>
                </a:solidFill>
              </a:rPr>
              <a:t>注意点</a:t>
            </a:r>
            <a:endParaRPr lang="en-US" altLang="ja-JP" sz="4400" b="1" dirty="0">
              <a:solidFill>
                <a:srgbClr val="FF0000"/>
              </a:solidFill>
            </a:endParaRPr>
          </a:p>
          <a:p>
            <a:pPr algn="l"/>
            <a:r>
              <a:rPr lang="ja-JP" altLang="en-US" sz="4400" b="1" dirty="0"/>
              <a:t>この向きに屈折するときは，図の点線の間に屈折する。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7C3E3D3-DCA7-4066-98A6-A12CCDDADB15}"/>
              </a:ext>
            </a:extLst>
          </p:cNvPr>
          <p:cNvCxnSpPr/>
          <p:nvPr/>
        </p:nvCxnSpPr>
        <p:spPr>
          <a:xfrm>
            <a:off x="5580668" y="738213"/>
            <a:ext cx="0" cy="50810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5FA3077-CC05-428F-A69B-7B5B6510FF87}"/>
              </a:ext>
            </a:extLst>
          </p:cNvPr>
          <p:cNvCxnSpPr>
            <a:cxnSpLocks/>
          </p:cNvCxnSpPr>
          <p:nvPr/>
        </p:nvCxnSpPr>
        <p:spPr>
          <a:xfrm>
            <a:off x="4235176" y="1508834"/>
            <a:ext cx="3742674" cy="4364892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36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1417553">
            <a:off x="4916864" y="2894991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5780EC89-D591-4621-B632-467734521B8A}"/>
              </a:ext>
            </a:extLst>
          </p:cNvPr>
          <p:cNvSpPr txBox="1">
            <a:spLocks/>
          </p:cNvSpPr>
          <p:nvPr/>
        </p:nvSpPr>
        <p:spPr>
          <a:xfrm>
            <a:off x="6989573" y="441186"/>
            <a:ext cx="5160580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400" b="1" dirty="0">
                <a:solidFill>
                  <a:srgbClr val="FF0000"/>
                </a:solidFill>
              </a:rPr>
              <a:t>注意点</a:t>
            </a:r>
            <a:endParaRPr lang="en-US" altLang="ja-JP" sz="4400" b="1" dirty="0">
              <a:solidFill>
                <a:srgbClr val="FF0000"/>
              </a:solidFill>
            </a:endParaRPr>
          </a:p>
          <a:p>
            <a:pPr algn="l"/>
            <a:r>
              <a:rPr lang="ja-JP" altLang="en-US" sz="4400" b="1" dirty="0"/>
              <a:t>このように屈折はしない。</a:t>
            </a:r>
          </a:p>
        </p:txBody>
      </p:sp>
    </p:spTree>
    <p:extLst>
      <p:ext uri="{BB962C8B-B14F-4D97-AF65-F5344CB8AC3E}">
        <p14:creationId xmlns:p14="http://schemas.microsoft.com/office/powerpoint/2010/main" val="268462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2837804">
            <a:off x="4486349" y="2696179"/>
            <a:ext cx="326726" cy="405977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14388104">
            <a:off x="6744309" y="1111933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5780EC89-D591-4621-B632-467734521B8A}"/>
              </a:ext>
            </a:extLst>
          </p:cNvPr>
          <p:cNvSpPr txBox="1">
            <a:spLocks/>
          </p:cNvSpPr>
          <p:nvPr/>
        </p:nvSpPr>
        <p:spPr>
          <a:xfrm>
            <a:off x="6989573" y="441186"/>
            <a:ext cx="5160580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400" b="1" dirty="0">
                <a:solidFill>
                  <a:srgbClr val="00B050"/>
                </a:solidFill>
              </a:rPr>
              <a:t>問題</a:t>
            </a:r>
            <a:endParaRPr lang="en-US" altLang="ja-JP" sz="4400" b="1" dirty="0">
              <a:solidFill>
                <a:srgbClr val="00B050"/>
              </a:solidFill>
            </a:endParaRPr>
          </a:p>
          <a:p>
            <a:pPr algn="l"/>
            <a:r>
              <a:rPr lang="ja-JP" altLang="en-US" sz="4400" b="1" dirty="0"/>
              <a:t>この後，光はどのように屈折するか。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7" y="4465651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DAE6902-8B22-430B-A197-63B706594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909964">
            <a:off x="5073568" y="2622235"/>
            <a:ext cx="762965" cy="1870887"/>
          </a:xfrm>
          <a:prstGeom prst="rect">
            <a:avLst/>
          </a:prstGeom>
        </p:spPr>
      </p:pic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84D19B02-B90B-4C61-BFD1-7D61E96CC059}"/>
              </a:ext>
            </a:extLst>
          </p:cNvPr>
          <p:cNvSpPr/>
          <p:nvPr/>
        </p:nvSpPr>
        <p:spPr>
          <a:xfrm>
            <a:off x="1977657" y="441186"/>
            <a:ext cx="3707794" cy="1946073"/>
          </a:xfrm>
          <a:prstGeom prst="wedgeRoundRectCallout">
            <a:avLst>
              <a:gd name="adj1" fmla="val 43945"/>
              <a:gd name="adj2" fmla="val 723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こちらの車輪だけガラスから出る</a:t>
            </a:r>
            <a:endParaRPr kumimoji="1" lang="en-US" altLang="ja-JP" sz="3200" dirty="0"/>
          </a:p>
          <a:p>
            <a:r>
              <a:rPr kumimoji="1" lang="ja-JP" altLang="en-US" sz="3200" dirty="0"/>
              <a:t>ため速く進む</a:t>
            </a:r>
          </a:p>
        </p:txBody>
      </p:sp>
    </p:spTree>
    <p:extLst>
      <p:ext uri="{BB962C8B-B14F-4D97-AF65-F5344CB8AC3E}">
        <p14:creationId xmlns:p14="http://schemas.microsoft.com/office/powerpoint/2010/main" val="386193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2837804">
            <a:off x="4486349" y="2696179"/>
            <a:ext cx="326726" cy="405977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14388104">
            <a:off x="6744309" y="1111933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4021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7" y="4465651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DAE6902-8B22-430B-A197-63B706594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203925">
            <a:off x="5757077" y="1949001"/>
            <a:ext cx="762965" cy="187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16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4859946">
            <a:off x="4063613" y="2175995"/>
            <a:ext cx="385121" cy="282782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4021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7" y="4465651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69F9C636-E3E5-4D0F-8D83-643E7C39C422}"/>
              </a:ext>
            </a:extLst>
          </p:cNvPr>
          <p:cNvSpPr/>
          <p:nvPr/>
        </p:nvSpPr>
        <p:spPr>
          <a:xfrm rot="17501537">
            <a:off x="6776688" y="2242322"/>
            <a:ext cx="328008" cy="2789986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8FCF469-3EE8-4955-B55E-F700F5B97040}"/>
              </a:ext>
            </a:extLst>
          </p:cNvPr>
          <p:cNvCxnSpPr/>
          <p:nvPr/>
        </p:nvCxnSpPr>
        <p:spPr>
          <a:xfrm>
            <a:off x="5580668" y="738213"/>
            <a:ext cx="0" cy="50810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円弧 13">
            <a:extLst>
              <a:ext uri="{FF2B5EF4-FFF2-40B4-BE49-F238E27FC236}">
                <a16:creationId xmlns:a16="http://schemas.microsoft.com/office/drawing/2014/main" id="{FCB8F9C0-89A1-40FD-9340-AE3FC28D5A46}"/>
              </a:ext>
            </a:extLst>
          </p:cNvPr>
          <p:cNvSpPr/>
          <p:nvPr/>
        </p:nvSpPr>
        <p:spPr>
          <a:xfrm rot="10030156">
            <a:off x="4739400" y="2659883"/>
            <a:ext cx="1346696" cy="1467471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3886535-2398-49C4-8428-4E66CCCA524B}"/>
              </a:ext>
            </a:extLst>
          </p:cNvPr>
          <p:cNvSpPr/>
          <p:nvPr/>
        </p:nvSpPr>
        <p:spPr>
          <a:xfrm>
            <a:off x="4300141" y="4090554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入射角</a:t>
            </a:r>
          </a:p>
        </p:txBody>
      </p:sp>
      <p:sp>
        <p:nvSpPr>
          <p:cNvPr id="16" name="字幕 2">
            <a:extLst>
              <a:ext uri="{FF2B5EF4-FFF2-40B4-BE49-F238E27FC236}">
                <a16:creationId xmlns:a16="http://schemas.microsoft.com/office/drawing/2014/main" id="{130A532B-A17B-42B3-8A05-7986A95949F0}"/>
              </a:ext>
            </a:extLst>
          </p:cNvPr>
          <p:cNvSpPr txBox="1">
            <a:spLocks/>
          </p:cNvSpPr>
          <p:nvPr/>
        </p:nvSpPr>
        <p:spPr>
          <a:xfrm>
            <a:off x="6232225" y="441186"/>
            <a:ext cx="5917928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u="sng" dirty="0"/>
              <a:t>光がガラスや水から空気へ進むとき</a:t>
            </a:r>
            <a:r>
              <a:rPr lang="ja-JP" altLang="en-US" sz="3600" b="1" dirty="0"/>
              <a:t>，</a:t>
            </a:r>
            <a:r>
              <a:rPr lang="ja-JP" altLang="en-US" sz="3600" b="1" dirty="0">
                <a:solidFill>
                  <a:srgbClr val="FF0000"/>
                </a:solidFill>
              </a:rPr>
              <a:t>入射角を大きくしていくと</a:t>
            </a:r>
            <a:r>
              <a:rPr lang="ja-JP" altLang="en-US" sz="3600" b="1" dirty="0"/>
              <a:t>すべて反射するようになる。これを</a:t>
            </a:r>
            <a:r>
              <a:rPr lang="ja-JP" altLang="en-US" sz="3600" b="1" dirty="0">
                <a:solidFill>
                  <a:srgbClr val="FF0000"/>
                </a:solidFill>
              </a:rPr>
              <a:t>全反射</a:t>
            </a:r>
            <a:r>
              <a:rPr lang="ja-JP" altLang="en-US" sz="3600" b="1" dirty="0"/>
              <a:t>という。</a:t>
            </a:r>
          </a:p>
        </p:txBody>
      </p:sp>
    </p:spTree>
    <p:extLst>
      <p:ext uri="{BB962C8B-B14F-4D97-AF65-F5344CB8AC3E}">
        <p14:creationId xmlns:p14="http://schemas.microsoft.com/office/powerpoint/2010/main" val="83418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7715E67F-15A9-4C35-AC70-FBECDFEF6DA7}"/>
              </a:ext>
            </a:extLst>
          </p:cNvPr>
          <p:cNvSpPr/>
          <p:nvPr/>
        </p:nvSpPr>
        <p:spPr>
          <a:xfrm rot="13165362">
            <a:off x="6730901" y="-466297"/>
            <a:ext cx="310718" cy="4029334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22625678-F83D-4492-8746-B8DD5F47FC8F}"/>
              </a:ext>
            </a:extLst>
          </p:cNvPr>
          <p:cNvSpPr txBox="1">
            <a:spLocks/>
          </p:cNvSpPr>
          <p:nvPr/>
        </p:nvSpPr>
        <p:spPr>
          <a:xfrm>
            <a:off x="6754317" y="1761458"/>
            <a:ext cx="205456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反射光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1302593" y="3259631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/>
              <a:t>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0D4E25C-1EF0-4394-9F06-565786EAB882}"/>
              </a:ext>
            </a:extLst>
          </p:cNvPr>
          <p:cNvCxnSpPr>
            <a:cxnSpLocks/>
          </p:cNvCxnSpPr>
          <p:nvPr/>
        </p:nvCxnSpPr>
        <p:spPr>
          <a:xfrm>
            <a:off x="5580668" y="738213"/>
            <a:ext cx="0" cy="225073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弧 19">
            <a:extLst>
              <a:ext uri="{FF2B5EF4-FFF2-40B4-BE49-F238E27FC236}">
                <a16:creationId xmlns:a16="http://schemas.microsoft.com/office/drawing/2014/main" id="{58A401B6-1601-4C0A-AD7E-F9F1135BF4D6}"/>
              </a:ext>
            </a:extLst>
          </p:cNvPr>
          <p:cNvSpPr/>
          <p:nvPr/>
        </p:nvSpPr>
        <p:spPr>
          <a:xfrm>
            <a:off x="5094229" y="1959224"/>
            <a:ext cx="1017785" cy="815586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弧 21">
            <a:extLst>
              <a:ext uri="{FF2B5EF4-FFF2-40B4-BE49-F238E27FC236}">
                <a16:creationId xmlns:a16="http://schemas.microsoft.com/office/drawing/2014/main" id="{C48942D5-4B77-488C-A381-717FF18F6AE7}"/>
              </a:ext>
            </a:extLst>
          </p:cNvPr>
          <p:cNvSpPr/>
          <p:nvPr/>
        </p:nvSpPr>
        <p:spPr>
          <a:xfrm rot="16480185">
            <a:off x="5105803" y="1905131"/>
            <a:ext cx="869444" cy="95015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D1A96FC-5D86-41A8-B111-E21C67D17221}"/>
              </a:ext>
            </a:extLst>
          </p:cNvPr>
          <p:cNvSpPr/>
          <p:nvPr/>
        </p:nvSpPr>
        <p:spPr>
          <a:xfrm>
            <a:off x="4369085" y="123823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入射角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BA99878-1EBA-4C03-ABBF-9DFF487AF5D3}"/>
              </a:ext>
            </a:extLst>
          </p:cNvPr>
          <p:cNvSpPr/>
          <p:nvPr/>
        </p:nvSpPr>
        <p:spPr>
          <a:xfrm>
            <a:off x="5555189" y="125338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反射角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0EE652-4109-40D9-84A6-03AAFF8E8024}"/>
              </a:ext>
            </a:extLst>
          </p:cNvPr>
          <p:cNvSpPr/>
          <p:nvPr/>
        </p:nvSpPr>
        <p:spPr>
          <a:xfrm>
            <a:off x="1768839" y="2988943"/>
            <a:ext cx="7974768" cy="208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D45E001-11BF-4CE0-84B6-7FAF766DE2D3}"/>
              </a:ext>
            </a:extLst>
          </p:cNvPr>
          <p:cNvCxnSpPr/>
          <p:nvPr/>
        </p:nvCxnSpPr>
        <p:spPr>
          <a:xfrm>
            <a:off x="5555189" y="2623279"/>
            <a:ext cx="49422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2C41043-69DE-4A0D-80B6-8886422EE71C}"/>
              </a:ext>
            </a:extLst>
          </p:cNvPr>
          <p:cNvCxnSpPr>
            <a:cxnSpLocks/>
          </p:cNvCxnSpPr>
          <p:nvPr/>
        </p:nvCxnSpPr>
        <p:spPr>
          <a:xfrm>
            <a:off x="6045754" y="2623279"/>
            <a:ext cx="0" cy="36566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字幕 2">
            <a:extLst>
              <a:ext uri="{FF2B5EF4-FFF2-40B4-BE49-F238E27FC236}">
                <a16:creationId xmlns:a16="http://schemas.microsoft.com/office/drawing/2014/main" id="{DB36F392-769A-4FD5-B30F-C4964AF6A1A3}"/>
              </a:ext>
            </a:extLst>
          </p:cNvPr>
          <p:cNvSpPr txBox="1">
            <a:spLocks/>
          </p:cNvSpPr>
          <p:nvPr/>
        </p:nvSpPr>
        <p:spPr>
          <a:xfrm>
            <a:off x="531677" y="3912801"/>
            <a:ext cx="8462422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b="1" dirty="0">
                <a:solidFill>
                  <a:srgbClr val="FF0000"/>
                </a:solidFill>
              </a:rPr>
              <a:t>入射角</a:t>
            </a:r>
            <a:r>
              <a:rPr lang="ja-JP" altLang="en-US" sz="4000" b="1" dirty="0"/>
              <a:t>・・・鏡の面に垂直な直線と</a:t>
            </a:r>
            <a:endParaRPr lang="en-US" altLang="ja-JP" sz="4000" b="1" dirty="0"/>
          </a:p>
          <a:p>
            <a:r>
              <a:rPr lang="ja-JP" altLang="en-US" sz="4000" b="1" dirty="0"/>
              <a:t>　　　入射光の間の角度</a:t>
            </a:r>
          </a:p>
        </p:txBody>
      </p:sp>
      <p:sp>
        <p:nvSpPr>
          <p:cNvPr id="28" name="字幕 2">
            <a:extLst>
              <a:ext uri="{FF2B5EF4-FFF2-40B4-BE49-F238E27FC236}">
                <a16:creationId xmlns:a16="http://schemas.microsoft.com/office/drawing/2014/main" id="{001F56B9-B0EC-40C5-B774-A15720D605AB}"/>
              </a:ext>
            </a:extLst>
          </p:cNvPr>
          <p:cNvSpPr txBox="1">
            <a:spLocks/>
          </p:cNvSpPr>
          <p:nvPr/>
        </p:nvSpPr>
        <p:spPr>
          <a:xfrm>
            <a:off x="531677" y="5312550"/>
            <a:ext cx="8462422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b="1" dirty="0">
                <a:solidFill>
                  <a:srgbClr val="FF0000"/>
                </a:solidFill>
              </a:rPr>
              <a:t>反射角</a:t>
            </a:r>
            <a:r>
              <a:rPr lang="ja-JP" altLang="en-US" sz="4000" b="1" dirty="0"/>
              <a:t>・・・鏡の面に垂直な直線と</a:t>
            </a:r>
            <a:endParaRPr lang="en-US" altLang="ja-JP" sz="4000" b="1" dirty="0"/>
          </a:p>
          <a:p>
            <a:r>
              <a:rPr lang="ja-JP" altLang="en-US" sz="4000" b="1" dirty="0"/>
              <a:t>　　　反射光の間の角度</a:t>
            </a:r>
          </a:p>
        </p:txBody>
      </p:sp>
      <p:sp>
        <p:nvSpPr>
          <p:cNvPr id="30" name="字幕 2">
            <a:extLst>
              <a:ext uri="{FF2B5EF4-FFF2-40B4-BE49-F238E27FC236}">
                <a16:creationId xmlns:a16="http://schemas.microsoft.com/office/drawing/2014/main" id="{6E5F5915-F779-4832-A893-19018E40B973}"/>
              </a:ext>
            </a:extLst>
          </p:cNvPr>
          <p:cNvSpPr txBox="1">
            <a:spLocks/>
          </p:cNvSpPr>
          <p:nvPr/>
        </p:nvSpPr>
        <p:spPr>
          <a:xfrm>
            <a:off x="126513" y="465887"/>
            <a:ext cx="3187553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</a:rPr>
              <a:t>①鏡で光が</a:t>
            </a:r>
            <a:endParaRPr lang="en-US" altLang="ja-JP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</a:rPr>
              <a:t>反射するとき</a:t>
            </a:r>
          </a:p>
        </p:txBody>
      </p:sp>
    </p:spTree>
    <p:extLst>
      <p:ext uri="{BB962C8B-B14F-4D97-AF65-F5344CB8AC3E}">
        <p14:creationId xmlns:p14="http://schemas.microsoft.com/office/powerpoint/2010/main" val="286453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1" grpId="0"/>
      <p:bldP spid="20" grpId="0" animBg="1"/>
      <p:bldP spid="22" grpId="0" animBg="1"/>
      <p:bldP spid="25" grpId="0"/>
      <p:bldP spid="26" grpId="0"/>
      <p:bldP spid="24" grpId="0" build="p"/>
      <p:bldP spid="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7715E67F-15A9-4C35-AC70-FBECDFEF6DA7}"/>
              </a:ext>
            </a:extLst>
          </p:cNvPr>
          <p:cNvSpPr/>
          <p:nvPr/>
        </p:nvSpPr>
        <p:spPr>
          <a:xfrm rot="13165362">
            <a:off x="6730901" y="-466297"/>
            <a:ext cx="310718" cy="4029334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22625678-F83D-4492-8746-B8DD5F47FC8F}"/>
              </a:ext>
            </a:extLst>
          </p:cNvPr>
          <p:cNvSpPr txBox="1">
            <a:spLocks/>
          </p:cNvSpPr>
          <p:nvPr/>
        </p:nvSpPr>
        <p:spPr>
          <a:xfrm>
            <a:off x="6754317" y="1761458"/>
            <a:ext cx="205456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反射光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1302593" y="3259631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/>
              <a:t>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0D4E25C-1EF0-4394-9F06-565786EAB882}"/>
              </a:ext>
            </a:extLst>
          </p:cNvPr>
          <p:cNvCxnSpPr>
            <a:cxnSpLocks/>
          </p:cNvCxnSpPr>
          <p:nvPr/>
        </p:nvCxnSpPr>
        <p:spPr>
          <a:xfrm>
            <a:off x="5580668" y="738213"/>
            <a:ext cx="0" cy="225073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弧 19">
            <a:extLst>
              <a:ext uri="{FF2B5EF4-FFF2-40B4-BE49-F238E27FC236}">
                <a16:creationId xmlns:a16="http://schemas.microsoft.com/office/drawing/2014/main" id="{58A401B6-1601-4C0A-AD7E-F9F1135BF4D6}"/>
              </a:ext>
            </a:extLst>
          </p:cNvPr>
          <p:cNvSpPr/>
          <p:nvPr/>
        </p:nvSpPr>
        <p:spPr>
          <a:xfrm>
            <a:off x="5094229" y="1959224"/>
            <a:ext cx="1017785" cy="815586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弧 21">
            <a:extLst>
              <a:ext uri="{FF2B5EF4-FFF2-40B4-BE49-F238E27FC236}">
                <a16:creationId xmlns:a16="http://schemas.microsoft.com/office/drawing/2014/main" id="{C48942D5-4B77-488C-A381-717FF18F6AE7}"/>
              </a:ext>
            </a:extLst>
          </p:cNvPr>
          <p:cNvSpPr/>
          <p:nvPr/>
        </p:nvSpPr>
        <p:spPr>
          <a:xfrm rot="16480185">
            <a:off x="5105803" y="1905131"/>
            <a:ext cx="869444" cy="95015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D1A96FC-5D86-41A8-B111-E21C67D17221}"/>
              </a:ext>
            </a:extLst>
          </p:cNvPr>
          <p:cNvSpPr/>
          <p:nvPr/>
        </p:nvSpPr>
        <p:spPr>
          <a:xfrm>
            <a:off x="4369085" y="123823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入射角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BA99878-1EBA-4C03-ABBF-9DFF487AF5D3}"/>
              </a:ext>
            </a:extLst>
          </p:cNvPr>
          <p:cNvSpPr/>
          <p:nvPr/>
        </p:nvSpPr>
        <p:spPr>
          <a:xfrm>
            <a:off x="5555189" y="125338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反射角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0EE652-4109-40D9-84A6-03AAFF8E8024}"/>
              </a:ext>
            </a:extLst>
          </p:cNvPr>
          <p:cNvSpPr/>
          <p:nvPr/>
        </p:nvSpPr>
        <p:spPr>
          <a:xfrm>
            <a:off x="1768839" y="2988943"/>
            <a:ext cx="7974768" cy="208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D45E001-11BF-4CE0-84B6-7FAF766DE2D3}"/>
              </a:ext>
            </a:extLst>
          </p:cNvPr>
          <p:cNvCxnSpPr/>
          <p:nvPr/>
        </p:nvCxnSpPr>
        <p:spPr>
          <a:xfrm>
            <a:off x="5555189" y="2623279"/>
            <a:ext cx="49422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2C41043-69DE-4A0D-80B6-8886422EE71C}"/>
              </a:ext>
            </a:extLst>
          </p:cNvPr>
          <p:cNvCxnSpPr>
            <a:cxnSpLocks/>
          </p:cNvCxnSpPr>
          <p:nvPr/>
        </p:nvCxnSpPr>
        <p:spPr>
          <a:xfrm>
            <a:off x="6045754" y="2623279"/>
            <a:ext cx="0" cy="36566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字幕 2">
            <a:extLst>
              <a:ext uri="{FF2B5EF4-FFF2-40B4-BE49-F238E27FC236}">
                <a16:creationId xmlns:a16="http://schemas.microsoft.com/office/drawing/2014/main" id="{71BC7723-FCB5-4893-A2BD-DC73223BA67F}"/>
              </a:ext>
            </a:extLst>
          </p:cNvPr>
          <p:cNvSpPr txBox="1">
            <a:spLocks/>
          </p:cNvSpPr>
          <p:nvPr/>
        </p:nvSpPr>
        <p:spPr>
          <a:xfrm>
            <a:off x="2135828" y="4265367"/>
            <a:ext cx="7126939" cy="1948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4800" b="1" dirty="0">
                <a:solidFill>
                  <a:srgbClr val="0070C0"/>
                </a:solidFill>
              </a:rPr>
              <a:t>入射角も反射角も，図の</a:t>
            </a:r>
            <a:r>
              <a:rPr lang="ja-JP" altLang="en-US" sz="4800" b="1" u="sng" dirty="0">
                <a:solidFill>
                  <a:srgbClr val="FF0000"/>
                </a:solidFill>
              </a:rPr>
              <a:t>点線から光までの角度</a:t>
            </a:r>
            <a:r>
              <a:rPr lang="ja-JP" altLang="en-US" sz="4800" b="1" dirty="0">
                <a:solidFill>
                  <a:srgbClr val="0070C0"/>
                </a:solidFill>
              </a:rPr>
              <a:t>だと覚えよう。</a:t>
            </a:r>
          </a:p>
        </p:txBody>
      </p:sp>
      <p:sp>
        <p:nvSpPr>
          <p:cNvPr id="30" name="字幕 2">
            <a:extLst>
              <a:ext uri="{FF2B5EF4-FFF2-40B4-BE49-F238E27FC236}">
                <a16:creationId xmlns:a16="http://schemas.microsoft.com/office/drawing/2014/main" id="{6E5F5915-F779-4832-A893-19018E40B973}"/>
              </a:ext>
            </a:extLst>
          </p:cNvPr>
          <p:cNvSpPr txBox="1">
            <a:spLocks/>
          </p:cNvSpPr>
          <p:nvPr/>
        </p:nvSpPr>
        <p:spPr>
          <a:xfrm>
            <a:off x="126513" y="465887"/>
            <a:ext cx="3187553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</a:rPr>
              <a:t>①鏡で光が</a:t>
            </a:r>
            <a:endParaRPr lang="en-US" altLang="ja-JP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ja-JP" altLang="en-US" sz="3200" b="1" dirty="0">
                <a:solidFill>
                  <a:schemeClr val="accent1">
                    <a:lumMod val="50000"/>
                  </a:schemeClr>
                </a:solidFill>
              </a:rPr>
              <a:t>反射するとき</a:t>
            </a:r>
          </a:p>
        </p:txBody>
      </p:sp>
    </p:spTree>
    <p:extLst>
      <p:ext uri="{BB962C8B-B14F-4D97-AF65-F5344CB8AC3E}">
        <p14:creationId xmlns:p14="http://schemas.microsoft.com/office/powerpoint/2010/main" val="30522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5" grpId="0"/>
      <p:bldP spid="26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7715E67F-15A9-4C35-AC70-FBECDFEF6DA7}"/>
              </a:ext>
            </a:extLst>
          </p:cNvPr>
          <p:cNvSpPr/>
          <p:nvPr/>
        </p:nvSpPr>
        <p:spPr>
          <a:xfrm rot="13165362">
            <a:off x="6730901" y="-466297"/>
            <a:ext cx="310718" cy="4029334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22625678-F83D-4492-8746-B8DD5F47FC8F}"/>
              </a:ext>
            </a:extLst>
          </p:cNvPr>
          <p:cNvSpPr txBox="1">
            <a:spLocks/>
          </p:cNvSpPr>
          <p:nvPr/>
        </p:nvSpPr>
        <p:spPr>
          <a:xfrm>
            <a:off x="6754317" y="1761458"/>
            <a:ext cx="205456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反射光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1302593" y="3259631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/>
              <a:t>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0D4E25C-1EF0-4394-9F06-565786EAB882}"/>
              </a:ext>
            </a:extLst>
          </p:cNvPr>
          <p:cNvCxnSpPr>
            <a:cxnSpLocks/>
          </p:cNvCxnSpPr>
          <p:nvPr/>
        </p:nvCxnSpPr>
        <p:spPr>
          <a:xfrm>
            <a:off x="5580668" y="738213"/>
            <a:ext cx="0" cy="225073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弧 19">
            <a:extLst>
              <a:ext uri="{FF2B5EF4-FFF2-40B4-BE49-F238E27FC236}">
                <a16:creationId xmlns:a16="http://schemas.microsoft.com/office/drawing/2014/main" id="{58A401B6-1601-4C0A-AD7E-F9F1135BF4D6}"/>
              </a:ext>
            </a:extLst>
          </p:cNvPr>
          <p:cNvSpPr/>
          <p:nvPr/>
        </p:nvSpPr>
        <p:spPr>
          <a:xfrm>
            <a:off x="5094229" y="1959224"/>
            <a:ext cx="1017785" cy="815586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弧 21">
            <a:extLst>
              <a:ext uri="{FF2B5EF4-FFF2-40B4-BE49-F238E27FC236}">
                <a16:creationId xmlns:a16="http://schemas.microsoft.com/office/drawing/2014/main" id="{C48942D5-4B77-488C-A381-717FF18F6AE7}"/>
              </a:ext>
            </a:extLst>
          </p:cNvPr>
          <p:cNvSpPr/>
          <p:nvPr/>
        </p:nvSpPr>
        <p:spPr>
          <a:xfrm rot="16480185">
            <a:off x="5105803" y="1905131"/>
            <a:ext cx="869444" cy="95015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D1A96FC-5D86-41A8-B111-E21C67D17221}"/>
              </a:ext>
            </a:extLst>
          </p:cNvPr>
          <p:cNvSpPr/>
          <p:nvPr/>
        </p:nvSpPr>
        <p:spPr>
          <a:xfrm>
            <a:off x="4369085" y="123823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入射角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BA99878-1EBA-4C03-ABBF-9DFF487AF5D3}"/>
              </a:ext>
            </a:extLst>
          </p:cNvPr>
          <p:cNvSpPr/>
          <p:nvPr/>
        </p:nvSpPr>
        <p:spPr>
          <a:xfrm>
            <a:off x="5555189" y="125338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反射角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0EE652-4109-40D9-84A6-03AAFF8E8024}"/>
              </a:ext>
            </a:extLst>
          </p:cNvPr>
          <p:cNvSpPr/>
          <p:nvPr/>
        </p:nvSpPr>
        <p:spPr>
          <a:xfrm>
            <a:off x="1768839" y="2988943"/>
            <a:ext cx="7974768" cy="208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D45E001-11BF-4CE0-84B6-7FAF766DE2D3}"/>
              </a:ext>
            </a:extLst>
          </p:cNvPr>
          <p:cNvCxnSpPr/>
          <p:nvPr/>
        </p:nvCxnSpPr>
        <p:spPr>
          <a:xfrm>
            <a:off x="5555189" y="2623279"/>
            <a:ext cx="49422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2C41043-69DE-4A0D-80B6-8886422EE71C}"/>
              </a:ext>
            </a:extLst>
          </p:cNvPr>
          <p:cNvCxnSpPr>
            <a:cxnSpLocks/>
          </p:cNvCxnSpPr>
          <p:nvPr/>
        </p:nvCxnSpPr>
        <p:spPr>
          <a:xfrm>
            <a:off x="6045754" y="2623279"/>
            <a:ext cx="0" cy="36566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字幕 2">
            <a:extLst>
              <a:ext uri="{FF2B5EF4-FFF2-40B4-BE49-F238E27FC236}">
                <a16:creationId xmlns:a16="http://schemas.microsoft.com/office/drawing/2014/main" id="{DB36F392-769A-4FD5-B30F-C4964AF6A1A3}"/>
              </a:ext>
            </a:extLst>
          </p:cNvPr>
          <p:cNvSpPr txBox="1">
            <a:spLocks/>
          </p:cNvSpPr>
          <p:nvPr/>
        </p:nvSpPr>
        <p:spPr>
          <a:xfrm>
            <a:off x="791311" y="4429794"/>
            <a:ext cx="10541253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>
                <a:solidFill>
                  <a:srgbClr val="FF0000"/>
                </a:solidFill>
              </a:rPr>
              <a:t>反射の法則</a:t>
            </a:r>
            <a:r>
              <a:rPr lang="ja-JP" altLang="en-US" sz="4400" b="1" dirty="0"/>
              <a:t>・・・光が反射するとき，</a:t>
            </a:r>
            <a:endParaRPr lang="en-US" altLang="ja-JP" sz="4400" b="1" dirty="0"/>
          </a:p>
          <a:p>
            <a:r>
              <a:rPr lang="ja-JP" altLang="en-US" sz="4400" b="1" dirty="0"/>
              <a:t>　　　　　　　　</a:t>
            </a:r>
            <a:r>
              <a:rPr lang="ja-JP" altLang="en-US" sz="4400" b="1" dirty="0">
                <a:solidFill>
                  <a:srgbClr val="FF0000"/>
                </a:solidFill>
              </a:rPr>
              <a:t>入射角＝反射角</a:t>
            </a:r>
            <a:r>
              <a:rPr lang="ja-JP" altLang="en-US" sz="4400" b="1" dirty="0"/>
              <a:t>になる。</a:t>
            </a:r>
          </a:p>
        </p:txBody>
      </p:sp>
    </p:spTree>
    <p:extLst>
      <p:ext uri="{BB962C8B-B14F-4D97-AF65-F5344CB8AC3E}">
        <p14:creationId xmlns:p14="http://schemas.microsoft.com/office/powerpoint/2010/main" val="42112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5" grpId="0"/>
      <p:bldP spid="26" grpId="0"/>
      <p:bldP spid="2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7715E67F-15A9-4C35-AC70-FBECDFEF6DA7}"/>
              </a:ext>
            </a:extLst>
          </p:cNvPr>
          <p:cNvSpPr/>
          <p:nvPr/>
        </p:nvSpPr>
        <p:spPr>
          <a:xfrm rot="13165362">
            <a:off x="6730901" y="-466297"/>
            <a:ext cx="310718" cy="4029334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20725444">
            <a:off x="5763019" y="2985736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22625678-F83D-4492-8746-B8DD5F47FC8F}"/>
              </a:ext>
            </a:extLst>
          </p:cNvPr>
          <p:cNvSpPr txBox="1">
            <a:spLocks/>
          </p:cNvSpPr>
          <p:nvPr/>
        </p:nvSpPr>
        <p:spPr>
          <a:xfrm>
            <a:off x="6754317" y="1761458"/>
            <a:ext cx="205456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反射光</a:t>
            </a: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FF92CBC3-1F37-4489-8270-B64C0B2F2B1D}"/>
              </a:ext>
            </a:extLst>
          </p:cNvPr>
          <p:cNvSpPr txBox="1">
            <a:spLocks/>
          </p:cNvSpPr>
          <p:nvPr/>
        </p:nvSpPr>
        <p:spPr>
          <a:xfrm>
            <a:off x="5960441" y="4395694"/>
            <a:ext cx="2259732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屈折光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4" name="字幕 2">
            <a:extLst>
              <a:ext uri="{FF2B5EF4-FFF2-40B4-BE49-F238E27FC236}">
                <a16:creationId xmlns:a16="http://schemas.microsoft.com/office/drawing/2014/main" id="{4C859768-803D-4EBD-BC51-8305F3009BCB}"/>
              </a:ext>
            </a:extLst>
          </p:cNvPr>
          <p:cNvSpPr txBox="1">
            <a:spLocks/>
          </p:cNvSpPr>
          <p:nvPr/>
        </p:nvSpPr>
        <p:spPr>
          <a:xfrm>
            <a:off x="126513" y="465887"/>
            <a:ext cx="3187553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b="1" dirty="0"/>
              <a:t>②ガラスに光が</a:t>
            </a:r>
            <a:endParaRPr lang="en-US" altLang="ja-JP" sz="3200" b="1" dirty="0"/>
          </a:p>
          <a:p>
            <a:pPr algn="l"/>
            <a:r>
              <a:rPr lang="ja-JP" altLang="en-US" sz="3200" b="1" dirty="0"/>
              <a:t>当たったとき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3095BD6C-00DF-4D1A-9935-B2EF5271494C}"/>
              </a:ext>
            </a:extLst>
          </p:cNvPr>
          <p:cNvSpPr txBox="1">
            <a:spLocks/>
          </p:cNvSpPr>
          <p:nvPr/>
        </p:nvSpPr>
        <p:spPr>
          <a:xfrm>
            <a:off x="8743396" y="4150331"/>
            <a:ext cx="3187553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b="1" dirty="0"/>
              <a:t>反射と屈折が起こる。</a:t>
            </a:r>
          </a:p>
        </p:txBody>
      </p:sp>
    </p:spTree>
    <p:extLst>
      <p:ext uri="{BB962C8B-B14F-4D97-AF65-F5344CB8AC3E}">
        <p14:creationId xmlns:p14="http://schemas.microsoft.com/office/powerpoint/2010/main" val="81725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 animBg="1"/>
      <p:bldP spid="11" grpId="0"/>
      <p:bldP spid="1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7715E67F-15A9-4C35-AC70-FBECDFEF6DA7}"/>
              </a:ext>
            </a:extLst>
          </p:cNvPr>
          <p:cNvSpPr/>
          <p:nvPr/>
        </p:nvSpPr>
        <p:spPr>
          <a:xfrm rot="13165362">
            <a:off x="6730901" y="-466297"/>
            <a:ext cx="310718" cy="4029334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20725444">
            <a:off x="5763019" y="2985736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22625678-F83D-4492-8746-B8DD5F47FC8F}"/>
              </a:ext>
            </a:extLst>
          </p:cNvPr>
          <p:cNvSpPr txBox="1">
            <a:spLocks/>
          </p:cNvSpPr>
          <p:nvPr/>
        </p:nvSpPr>
        <p:spPr>
          <a:xfrm>
            <a:off x="6754317" y="1761458"/>
            <a:ext cx="205456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反射光</a:t>
            </a: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FF92CBC3-1F37-4489-8270-B64C0B2F2B1D}"/>
              </a:ext>
            </a:extLst>
          </p:cNvPr>
          <p:cNvSpPr txBox="1">
            <a:spLocks/>
          </p:cNvSpPr>
          <p:nvPr/>
        </p:nvSpPr>
        <p:spPr>
          <a:xfrm>
            <a:off x="5960441" y="4395694"/>
            <a:ext cx="2259732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屈折光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0D4E25C-1EF0-4394-9F06-565786EAB882}"/>
              </a:ext>
            </a:extLst>
          </p:cNvPr>
          <p:cNvCxnSpPr/>
          <p:nvPr/>
        </p:nvCxnSpPr>
        <p:spPr>
          <a:xfrm>
            <a:off x="5580668" y="738213"/>
            <a:ext cx="0" cy="50810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弧 19">
            <a:extLst>
              <a:ext uri="{FF2B5EF4-FFF2-40B4-BE49-F238E27FC236}">
                <a16:creationId xmlns:a16="http://schemas.microsoft.com/office/drawing/2014/main" id="{58A401B6-1601-4C0A-AD7E-F9F1135BF4D6}"/>
              </a:ext>
            </a:extLst>
          </p:cNvPr>
          <p:cNvSpPr/>
          <p:nvPr/>
        </p:nvSpPr>
        <p:spPr>
          <a:xfrm>
            <a:off x="5094229" y="1959224"/>
            <a:ext cx="1017785" cy="815586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弧 21">
            <a:extLst>
              <a:ext uri="{FF2B5EF4-FFF2-40B4-BE49-F238E27FC236}">
                <a16:creationId xmlns:a16="http://schemas.microsoft.com/office/drawing/2014/main" id="{C48942D5-4B77-488C-A381-717FF18F6AE7}"/>
              </a:ext>
            </a:extLst>
          </p:cNvPr>
          <p:cNvSpPr/>
          <p:nvPr/>
        </p:nvSpPr>
        <p:spPr>
          <a:xfrm rot="16480185">
            <a:off x="5105803" y="1905131"/>
            <a:ext cx="869444" cy="95015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弧 22">
            <a:extLst>
              <a:ext uri="{FF2B5EF4-FFF2-40B4-BE49-F238E27FC236}">
                <a16:creationId xmlns:a16="http://schemas.microsoft.com/office/drawing/2014/main" id="{D2C37F1D-1FFB-43EC-ABB2-DE0F5F258867}"/>
              </a:ext>
            </a:extLst>
          </p:cNvPr>
          <p:cNvSpPr/>
          <p:nvPr/>
        </p:nvSpPr>
        <p:spPr>
          <a:xfrm rot="8069557">
            <a:off x="5521827" y="3959522"/>
            <a:ext cx="395744" cy="28617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D1A96FC-5D86-41A8-B111-E21C67D17221}"/>
              </a:ext>
            </a:extLst>
          </p:cNvPr>
          <p:cNvSpPr/>
          <p:nvPr/>
        </p:nvSpPr>
        <p:spPr>
          <a:xfrm>
            <a:off x="4369085" y="123823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入射角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BA99878-1EBA-4C03-ABBF-9DFF487AF5D3}"/>
              </a:ext>
            </a:extLst>
          </p:cNvPr>
          <p:cNvSpPr/>
          <p:nvPr/>
        </p:nvSpPr>
        <p:spPr>
          <a:xfrm>
            <a:off x="5555189" y="1253383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反射角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A66F7DB-211F-4CB7-8AB5-EDDEB4A395B8}"/>
              </a:ext>
            </a:extLst>
          </p:cNvPr>
          <p:cNvSpPr/>
          <p:nvPr/>
        </p:nvSpPr>
        <p:spPr>
          <a:xfrm>
            <a:off x="4300141" y="4090554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屈折角</a:t>
            </a:r>
          </a:p>
        </p:txBody>
      </p:sp>
      <p:sp>
        <p:nvSpPr>
          <p:cNvPr id="29" name="字幕 2">
            <a:extLst>
              <a:ext uri="{FF2B5EF4-FFF2-40B4-BE49-F238E27FC236}">
                <a16:creationId xmlns:a16="http://schemas.microsoft.com/office/drawing/2014/main" id="{F9E637A8-098C-4440-B60E-12F40237AFED}"/>
              </a:ext>
            </a:extLst>
          </p:cNvPr>
          <p:cNvSpPr txBox="1">
            <a:spLocks/>
          </p:cNvSpPr>
          <p:nvPr/>
        </p:nvSpPr>
        <p:spPr>
          <a:xfrm>
            <a:off x="8379468" y="224023"/>
            <a:ext cx="3643085" cy="13805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b="1" dirty="0">
                <a:solidFill>
                  <a:srgbClr val="0070C0"/>
                </a:solidFill>
              </a:rPr>
              <a:t>屈折角も同様に，図の</a:t>
            </a:r>
            <a:r>
              <a:rPr lang="ja-JP" altLang="en-US" sz="2800" b="1" u="sng" dirty="0">
                <a:solidFill>
                  <a:srgbClr val="FF0000"/>
                </a:solidFill>
              </a:rPr>
              <a:t>点線から光までの角度</a:t>
            </a:r>
            <a:r>
              <a:rPr lang="ja-JP" altLang="en-US" sz="2800" b="1" dirty="0">
                <a:solidFill>
                  <a:srgbClr val="0070C0"/>
                </a:solidFill>
              </a:rPr>
              <a:t>だと覚えよう。</a:t>
            </a:r>
          </a:p>
        </p:txBody>
      </p:sp>
    </p:spTree>
    <p:extLst>
      <p:ext uri="{BB962C8B-B14F-4D97-AF65-F5344CB8AC3E}">
        <p14:creationId xmlns:p14="http://schemas.microsoft.com/office/powerpoint/2010/main" val="404153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5" grpId="0"/>
      <p:bldP spid="26" grpId="0"/>
      <p:bldP spid="27" grpId="0"/>
      <p:bldP spid="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1D0923A-AF22-4B22-92DF-9F30DC06A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2669" y="1761458"/>
            <a:ext cx="1955055" cy="520832"/>
          </a:xfrm>
        </p:spPr>
        <p:txBody>
          <a:bodyPr>
            <a:noAutofit/>
          </a:bodyPr>
          <a:lstStyle/>
          <a:p>
            <a:r>
              <a:rPr kumimoji="1" lang="ja-JP" altLang="en-US" sz="4400" b="1" dirty="0"/>
              <a:t>入射光</a:t>
            </a:r>
          </a:p>
        </p:txBody>
      </p:sp>
      <p:sp>
        <p:nvSpPr>
          <p:cNvPr id="7" name="弦 6">
            <a:extLst>
              <a:ext uri="{FF2B5EF4-FFF2-40B4-BE49-F238E27FC236}">
                <a16:creationId xmlns:a16="http://schemas.microsoft.com/office/drawing/2014/main" id="{3A9CE082-8E82-44BF-A706-D13794382FC8}"/>
              </a:ext>
            </a:extLst>
          </p:cNvPr>
          <p:cNvSpPr/>
          <p:nvPr/>
        </p:nvSpPr>
        <p:spPr>
          <a:xfrm rot="18676141">
            <a:off x="2615355" y="166249"/>
            <a:ext cx="6125135" cy="6125135"/>
          </a:xfrm>
          <a:prstGeom prst="chord">
            <a:avLst>
              <a:gd name="adj1" fmla="val 2700000"/>
              <a:gd name="adj2" fmla="val 13927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F9323F02-49B8-4F81-BFEB-B5FED24E3F42}"/>
              </a:ext>
            </a:extLst>
          </p:cNvPr>
          <p:cNvSpPr/>
          <p:nvPr/>
        </p:nvSpPr>
        <p:spPr>
          <a:xfrm rot="19148047">
            <a:off x="4058793" y="-605985"/>
            <a:ext cx="310718" cy="4180578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297005B7-5786-4A18-94E3-13CEE7A9DF5A}"/>
              </a:ext>
            </a:extLst>
          </p:cNvPr>
          <p:cNvSpPr/>
          <p:nvPr/>
        </p:nvSpPr>
        <p:spPr>
          <a:xfrm rot="20725444">
            <a:off x="5763019" y="2985736"/>
            <a:ext cx="310718" cy="2628917"/>
          </a:xfrm>
          <a:prstGeom prst="downArrow">
            <a:avLst>
              <a:gd name="adj1" fmla="val 50000"/>
              <a:gd name="adj2" fmla="val 2122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FF92CBC3-1F37-4489-8270-B64C0B2F2B1D}"/>
              </a:ext>
            </a:extLst>
          </p:cNvPr>
          <p:cNvSpPr txBox="1">
            <a:spLocks/>
          </p:cNvSpPr>
          <p:nvPr/>
        </p:nvSpPr>
        <p:spPr>
          <a:xfrm>
            <a:off x="5960441" y="4395694"/>
            <a:ext cx="2259732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屈折光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7474B77-1AF0-4D5C-9BE5-05391325EBBD}"/>
              </a:ext>
            </a:extLst>
          </p:cNvPr>
          <p:cNvSpPr/>
          <p:nvPr/>
        </p:nvSpPr>
        <p:spPr>
          <a:xfrm>
            <a:off x="4766872" y="1603948"/>
            <a:ext cx="1632666" cy="2622503"/>
          </a:xfrm>
          <a:prstGeom prst="rect">
            <a:avLst/>
          </a:prstGeom>
          <a:solidFill>
            <a:srgbClr val="FF0000">
              <a:alpha val="0"/>
            </a:srgbClr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4993F6AD-D5AF-49D6-A6B8-A141680DFFFE}"/>
              </a:ext>
            </a:extLst>
          </p:cNvPr>
          <p:cNvSpPr txBox="1">
            <a:spLocks/>
          </p:cNvSpPr>
          <p:nvPr/>
        </p:nvSpPr>
        <p:spPr>
          <a:xfrm>
            <a:off x="2280121" y="3380854"/>
            <a:ext cx="1955055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ガラス</a:t>
            </a: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1AABD101-1704-4283-AD2D-41BAFDA0CA6B}"/>
              </a:ext>
            </a:extLst>
          </p:cNvPr>
          <p:cNvSpPr txBox="1">
            <a:spLocks/>
          </p:cNvSpPr>
          <p:nvPr/>
        </p:nvSpPr>
        <p:spPr>
          <a:xfrm>
            <a:off x="6492704" y="760163"/>
            <a:ext cx="5160580" cy="520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400" b="1" dirty="0"/>
              <a:t>なぜこのように</a:t>
            </a:r>
            <a:endParaRPr lang="en-US" altLang="ja-JP" sz="4400" b="1" dirty="0"/>
          </a:p>
          <a:p>
            <a:r>
              <a:rPr lang="ja-JP" altLang="en-US" sz="4400" b="1" dirty="0">
                <a:solidFill>
                  <a:srgbClr val="FF0000"/>
                </a:solidFill>
              </a:rPr>
              <a:t>屈折</a:t>
            </a:r>
            <a:r>
              <a:rPr lang="ja-JP" altLang="en-US" sz="4400" b="1" dirty="0"/>
              <a:t>するのか？</a:t>
            </a:r>
            <a:endParaRPr lang="en-US" altLang="ja-JP" sz="4400" b="1" dirty="0"/>
          </a:p>
          <a:p>
            <a:r>
              <a:rPr lang="ja-JP" altLang="en-US" sz="4400" b="1" dirty="0"/>
              <a:t>（反射光は省略）</a:t>
            </a:r>
          </a:p>
        </p:txBody>
      </p:sp>
    </p:spTree>
    <p:extLst>
      <p:ext uri="{BB962C8B-B14F-4D97-AF65-F5344CB8AC3E}">
        <p14:creationId xmlns:p14="http://schemas.microsoft.com/office/powerpoint/2010/main" val="61924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37C3CC-E302-4CF5-A3A4-B992C6417762}"/>
              </a:ext>
            </a:extLst>
          </p:cNvPr>
          <p:cNvSpPr/>
          <p:nvPr/>
        </p:nvSpPr>
        <p:spPr>
          <a:xfrm rot="2638577">
            <a:off x="1462100" y="969978"/>
            <a:ext cx="6804837" cy="14721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971E2B-5BD1-402D-AF69-93ACE433D7A6}"/>
              </a:ext>
            </a:extLst>
          </p:cNvPr>
          <p:cNvSpPr/>
          <p:nvPr/>
        </p:nvSpPr>
        <p:spPr>
          <a:xfrm>
            <a:off x="0" y="3429000"/>
            <a:ext cx="12192000" cy="362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94A4CD-8A8A-47DE-BFA9-0693B7B6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53" y="3803280"/>
            <a:ext cx="2138918" cy="1151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sz="7300" b="1" dirty="0"/>
              <a:t>ガラス</a:t>
            </a:r>
            <a:endParaRPr kumimoji="1" lang="en-US" altLang="ja-JP" sz="7300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21B1BD3-3E9B-4A3A-8789-C6060D91BABF}"/>
              </a:ext>
            </a:extLst>
          </p:cNvPr>
          <p:cNvSpPr txBox="1">
            <a:spLocks/>
          </p:cNvSpPr>
          <p:nvPr/>
        </p:nvSpPr>
        <p:spPr>
          <a:xfrm>
            <a:off x="467783" y="773765"/>
            <a:ext cx="2138918" cy="115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7300" b="1" dirty="0"/>
              <a:t>入射光</a:t>
            </a:r>
            <a:endParaRPr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AF6E15C-1550-495D-BB85-DA6C6C362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76915">
            <a:off x="5232320" y="937783"/>
            <a:ext cx="1491142" cy="3656470"/>
          </a:xfrm>
          <a:prstGeom prst="rect">
            <a:avLst/>
          </a:prstGeom>
        </p:spPr>
      </p:pic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78A488AC-F735-4849-9BB8-28E4E4B47C4D}"/>
              </a:ext>
            </a:extLst>
          </p:cNvPr>
          <p:cNvSpPr txBox="1">
            <a:spLocks/>
          </p:cNvSpPr>
          <p:nvPr/>
        </p:nvSpPr>
        <p:spPr>
          <a:xfrm>
            <a:off x="7017488" y="618100"/>
            <a:ext cx="4954772" cy="2167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b="1" dirty="0">
                <a:solidFill>
                  <a:srgbClr val="FF0000"/>
                </a:solidFill>
              </a:rPr>
              <a:t>光の車</a:t>
            </a:r>
            <a:r>
              <a:rPr lang="ja-JP" altLang="en-US" sz="4000" b="1" dirty="0">
                <a:solidFill>
                  <a:srgbClr val="002060"/>
                </a:solidFill>
              </a:rPr>
              <a:t>がガラスに</a:t>
            </a:r>
            <a:endParaRPr lang="en-US" altLang="ja-JP" sz="4000" b="1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b="1" dirty="0">
                <a:solidFill>
                  <a:srgbClr val="002060"/>
                </a:solidFill>
              </a:rPr>
              <a:t>入ると考えてみよう</a:t>
            </a:r>
            <a:r>
              <a:rPr lang="ja-JP" altLang="en-US" sz="4000" dirty="0">
                <a:solidFill>
                  <a:srgbClr val="00206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9057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D37C3CC-E302-4CF5-A3A4-B992C6417762}"/>
              </a:ext>
            </a:extLst>
          </p:cNvPr>
          <p:cNvSpPr/>
          <p:nvPr/>
        </p:nvSpPr>
        <p:spPr>
          <a:xfrm rot="2638577">
            <a:off x="1462100" y="969978"/>
            <a:ext cx="6804837" cy="14721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971E2B-5BD1-402D-AF69-93ACE433D7A6}"/>
              </a:ext>
            </a:extLst>
          </p:cNvPr>
          <p:cNvSpPr/>
          <p:nvPr/>
        </p:nvSpPr>
        <p:spPr>
          <a:xfrm>
            <a:off x="0" y="3429000"/>
            <a:ext cx="12192000" cy="362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94A4CD-8A8A-47DE-BFA9-0693B7B6F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53" y="3803280"/>
            <a:ext cx="2138918" cy="1151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kumimoji="1" lang="ja-JP" altLang="en-US" sz="7300" b="1" dirty="0"/>
              <a:t>ガラス</a:t>
            </a:r>
            <a:endParaRPr kumimoji="1" lang="en-US" altLang="ja-JP" sz="7300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21B1BD3-3E9B-4A3A-8789-C6060D91BABF}"/>
              </a:ext>
            </a:extLst>
          </p:cNvPr>
          <p:cNvSpPr txBox="1">
            <a:spLocks/>
          </p:cNvSpPr>
          <p:nvPr/>
        </p:nvSpPr>
        <p:spPr>
          <a:xfrm>
            <a:off x="467783" y="773765"/>
            <a:ext cx="2138918" cy="1151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7300" b="1" dirty="0"/>
              <a:t>入射光</a:t>
            </a:r>
            <a:endParaRPr lang="ja-JP" altLang="en-US" b="1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AF6E15C-1550-495D-BB85-DA6C6C362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76915">
            <a:off x="5232320" y="937783"/>
            <a:ext cx="1491142" cy="3656470"/>
          </a:xfrm>
          <a:prstGeom prst="rect">
            <a:avLst/>
          </a:prstGeom>
        </p:spPr>
      </p:pic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78A488AC-F735-4849-9BB8-28E4E4B47C4D}"/>
              </a:ext>
            </a:extLst>
          </p:cNvPr>
          <p:cNvSpPr txBox="1">
            <a:spLocks/>
          </p:cNvSpPr>
          <p:nvPr/>
        </p:nvSpPr>
        <p:spPr>
          <a:xfrm>
            <a:off x="7017488" y="618100"/>
            <a:ext cx="4954772" cy="2167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b="1" dirty="0">
                <a:solidFill>
                  <a:srgbClr val="002060"/>
                </a:solidFill>
              </a:rPr>
              <a:t>ガラスに入ると車は</a:t>
            </a:r>
            <a:r>
              <a:rPr lang="ja-JP" altLang="en-US" sz="4000" b="1" u="sng" dirty="0">
                <a:solidFill>
                  <a:srgbClr val="002060"/>
                </a:solidFill>
              </a:rPr>
              <a:t>進みづらく</a:t>
            </a:r>
            <a:r>
              <a:rPr lang="ja-JP" altLang="en-US" sz="4000" b="1" dirty="0">
                <a:solidFill>
                  <a:srgbClr val="002060"/>
                </a:solidFill>
              </a:rPr>
              <a:t>なる。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AA5FEC0-1225-413B-8362-537140494E6C}"/>
              </a:ext>
            </a:extLst>
          </p:cNvPr>
          <p:cNvSpPr/>
          <p:nvPr/>
        </p:nvSpPr>
        <p:spPr>
          <a:xfrm>
            <a:off x="2317898" y="4379624"/>
            <a:ext cx="3934045" cy="1977298"/>
          </a:xfrm>
          <a:prstGeom prst="wedgeRoundRectCallout">
            <a:avLst>
              <a:gd name="adj1" fmla="val 52764"/>
              <a:gd name="adj2" fmla="val -7206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こちらの車輪だけ，今までより，</a:t>
            </a:r>
            <a:r>
              <a:rPr kumimoji="1" lang="ja-JP" altLang="en-US" sz="3200" dirty="0">
                <a:solidFill>
                  <a:srgbClr val="FF0000"/>
                </a:solidFill>
              </a:rPr>
              <a:t>ゆっくり</a:t>
            </a:r>
            <a:r>
              <a:rPr kumimoji="1" lang="ja-JP" altLang="en-US" sz="3200" dirty="0"/>
              <a:t>進むことになります。</a:t>
            </a: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46ECB3F0-5FEC-4BC4-AC45-71B890E94220}"/>
              </a:ext>
            </a:extLst>
          </p:cNvPr>
          <p:cNvSpPr/>
          <p:nvPr/>
        </p:nvSpPr>
        <p:spPr>
          <a:xfrm>
            <a:off x="8041020" y="2620941"/>
            <a:ext cx="3934045" cy="1977298"/>
          </a:xfrm>
          <a:prstGeom prst="wedgeRoundRectCallout">
            <a:avLst>
              <a:gd name="adj1" fmla="val -71020"/>
              <a:gd name="adj2" fmla="val -2797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/>
              <a:t>こちらの車輪は，まだ普通に</a:t>
            </a:r>
            <a:r>
              <a:rPr kumimoji="1" lang="ja-JP" altLang="en-US" sz="3200" dirty="0">
                <a:solidFill>
                  <a:srgbClr val="FF0000"/>
                </a:solidFill>
              </a:rPr>
              <a:t>速く</a:t>
            </a:r>
            <a:r>
              <a:rPr kumimoji="1" lang="ja-JP" altLang="en-US" sz="3200" dirty="0"/>
              <a:t>進みます。</a:t>
            </a:r>
          </a:p>
        </p:txBody>
      </p:sp>
    </p:spTree>
    <p:extLst>
      <p:ext uri="{BB962C8B-B14F-4D97-AF65-F5344CB8AC3E}">
        <p14:creationId xmlns:p14="http://schemas.microsoft.com/office/powerpoint/2010/main" val="396214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335</Words>
  <Application>Microsoft Office PowerPoint</Application>
  <PresentationFormat>ワイド画面</PresentationFormat>
  <Paragraphs>87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1" baseType="lpstr">
      <vt:lpstr>游ゴシック</vt:lpstr>
      <vt:lpstr>游ゴシック Light</vt:lpstr>
      <vt:lpstr>Arial</vt:lpstr>
      <vt:lpstr>Office テーマ</vt:lpstr>
      <vt:lpstr>光の反射と屈折について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新興出版社啓林館</dc:creator>
  <dcterms:created xsi:type="dcterms:W3CDTF">2020-03-15T04:24:17Z</dcterms:created>
  <dcterms:modified xsi:type="dcterms:W3CDTF">2020-04-08T00:17:14Z</dcterms:modified>
</cp:coreProperties>
</file>